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951" r:id="rId1"/>
    <p:sldMasterId id="2147485223" r:id="rId2"/>
    <p:sldMasterId id="2147485247" r:id="rId3"/>
    <p:sldMasterId id="2147485259" r:id="rId4"/>
    <p:sldMasterId id="2147485331" r:id="rId5"/>
    <p:sldMasterId id="2147485648" r:id="rId6"/>
  </p:sldMasterIdLst>
  <p:notesMasterIdLst>
    <p:notesMasterId r:id="rId33"/>
  </p:notesMasterIdLst>
  <p:sldIdLst>
    <p:sldId id="256" r:id="rId7"/>
    <p:sldId id="266" r:id="rId8"/>
    <p:sldId id="271" r:id="rId9"/>
    <p:sldId id="274" r:id="rId10"/>
    <p:sldId id="265" r:id="rId11"/>
    <p:sldId id="317" r:id="rId12"/>
    <p:sldId id="278" r:id="rId13"/>
    <p:sldId id="320" r:id="rId14"/>
    <p:sldId id="303" r:id="rId15"/>
    <p:sldId id="311" r:id="rId16"/>
    <p:sldId id="304" r:id="rId17"/>
    <p:sldId id="305" r:id="rId18"/>
    <p:sldId id="323" r:id="rId19"/>
    <p:sldId id="325" r:id="rId20"/>
    <p:sldId id="307" r:id="rId21"/>
    <p:sldId id="315" r:id="rId22"/>
    <p:sldId id="308" r:id="rId23"/>
    <p:sldId id="295" r:id="rId24"/>
    <p:sldId id="294" r:id="rId25"/>
    <p:sldId id="316" r:id="rId26"/>
    <p:sldId id="264" r:id="rId27"/>
    <p:sldId id="297" r:id="rId28"/>
    <p:sldId id="298" r:id="rId29"/>
    <p:sldId id="326" r:id="rId30"/>
    <p:sldId id="272" r:id="rId31"/>
    <p:sldId id="299" r:id="rId32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221F"/>
    <a:srgbClr val="B0B0B0"/>
    <a:srgbClr val="ABABAB"/>
    <a:srgbClr val="BCBCBC"/>
    <a:srgbClr val="A1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6" autoAdjust="0"/>
    <p:restoredTop sz="78596" autoAdjust="0"/>
  </p:normalViewPr>
  <p:slideViewPr>
    <p:cSldViewPr snapToGrid="0">
      <p:cViewPr varScale="1">
        <p:scale>
          <a:sx n="91" d="100"/>
          <a:sy n="91" d="100"/>
        </p:scale>
        <p:origin x="132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83E103-AD21-460D-BC40-D8E7AB4B1FBC}" type="doc">
      <dgm:prSet loTypeId="urn:microsoft.com/office/officeart/2005/8/layout/pyramid1" loCatId="pyramid" qsTypeId="urn:microsoft.com/office/officeart/2005/8/quickstyle/simple1" qsCatId="simple" csTypeId="urn:microsoft.com/office/officeart/2005/8/colors/accent0_3" csCatId="mainScheme" phldr="1"/>
      <dgm:spPr/>
    </dgm:pt>
    <dgm:pt modelId="{0BC6395F-BBAB-43E6-85A6-5591C654A4D0}">
      <dgm:prSet phldrT="[Text]" custT="1"/>
      <dgm:spPr/>
      <dgm:t>
        <a:bodyPr/>
        <a:lstStyle/>
        <a:p>
          <a:pPr rtl="0"/>
          <a:endParaRPr lang="en-US" sz="2400" b="1" i="0" u="none" dirty="0" smtClean="0">
            <a:solidFill>
              <a:schemeClr val="tx1"/>
            </a:solidFill>
          </a:endParaRPr>
        </a:p>
        <a:p>
          <a:pPr rtl="0"/>
          <a:r>
            <a:rPr lang="en-US" sz="2400" b="1" i="0" u="none" dirty="0" smtClean="0">
              <a:solidFill>
                <a:schemeClr val="tx1"/>
              </a:solidFill>
            </a:rPr>
            <a:t>Supervisory</a:t>
          </a:r>
          <a:endParaRPr lang="en-US" sz="2400" b="1" dirty="0">
            <a:solidFill>
              <a:schemeClr val="tx1"/>
            </a:solidFill>
          </a:endParaRPr>
        </a:p>
      </dgm:t>
    </dgm:pt>
    <dgm:pt modelId="{88C12D5C-A835-4834-96EA-3F789722822B}" type="parTrans" cxnId="{45F5B3BA-B442-45BB-8774-CDBAB37B021C}">
      <dgm:prSet/>
      <dgm:spPr/>
      <dgm:t>
        <a:bodyPr/>
        <a:lstStyle/>
        <a:p>
          <a:endParaRPr lang="en-US"/>
        </a:p>
      </dgm:t>
    </dgm:pt>
    <dgm:pt modelId="{2B2990A6-7D4D-4D37-819E-A71C9FF6C6E3}" type="sibTrans" cxnId="{45F5B3BA-B442-45BB-8774-CDBAB37B021C}">
      <dgm:prSet/>
      <dgm:spPr/>
      <dgm:t>
        <a:bodyPr/>
        <a:lstStyle/>
        <a:p>
          <a:endParaRPr lang="en-US"/>
        </a:p>
      </dgm:t>
    </dgm:pt>
    <dgm:pt modelId="{FE542F01-B913-4C47-9D7D-0BA27F17064A}">
      <dgm:prSet custT="1"/>
      <dgm:spPr/>
      <dgm:t>
        <a:bodyPr/>
        <a:lstStyle/>
        <a:p>
          <a:pPr rtl="0"/>
          <a:r>
            <a:rPr lang="en-US" sz="2400" b="1" i="0" u="none" dirty="0" smtClean="0">
              <a:solidFill>
                <a:schemeClr val="tx1"/>
              </a:solidFill>
            </a:rPr>
            <a:t>Real-time control system</a:t>
          </a:r>
          <a:endParaRPr lang="en-US" sz="2400" b="1" i="0" u="none" dirty="0">
            <a:solidFill>
              <a:schemeClr val="tx1"/>
            </a:solidFill>
          </a:endParaRPr>
        </a:p>
      </dgm:t>
    </dgm:pt>
    <dgm:pt modelId="{D4EA5ACF-42D5-4174-8864-30AA97E6AFCE}" type="sibTrans" cxnId="{16A849BC-CA2D-44CA-965E-F54B97D7D6E7}">
      <dgm:prSet/>
      <dgm:spPr/>
      <dgm:t>
        <a:bodyPr/>
        <a:lstStyle/>
        <a:p>
          <a:endParaRPr lang="en-US"/>
        </a:p>
      </dgm:t>
    </dgm:pt>
    <dgm:pt modelId="{0D3CA370-3D18-42F0-A9E7-1122F173A7FF}" type="parTrans" cxnId="{16A849BC-CA2D-44CA-965E-F54B97D7D6E7}">
      <dgm:prSet/>
      <dgm:spPr/>
      <dgm:t>
        <a:bodyPr/>
        <a:lstStyle/>
        <a:p>
          <a:endParaRPr lang="en-US"/>
        </a:p>
      </dgm:t>
    </dgm:pt>
    <dgm:pt modelId="{158FA957-5E45-4BAD-AAD3-42FFAAC19F35}">
      <dgm:prSet custT="1"/>
      <dgm:spPr/>
      <dgm:t>
        <a:bodyPr/>
        <a:lstStyle/>
        <a:p>
          <a:pPr rtl="0"/>
          <a:r>
            <a:rPr lang="en-US" sz="2400" b="1" i="0" u="none" dirty="0" smtClean="0">
              <a:solidFill>
                <a:schemeClr val="tx1"/>
              </a:solidFill>
            </a:rPr>
            <a:t>Planning</a:t>
          </a:r>
          <a:endParaRPr lang="en-US" sz="2400" b="1" i="0" u="none" dirty="0">
            <a:solidFill>
              <a:schemeClr val="tx1"/>
            </a:solidFill>
          </a:endParaRPr>
        </a:p>
      </dgm:t>
    </dgm:pt>
    <dgm:pt modelId="{2909570F-B04D-4939-B50D-9DEE7CB1BCEF}" type="sibTrans" cxnId="{9EC92369-EFEA-4E51-81B5-64B6A9208100}">
      <dgm:prSet/>
      <dgm:spPr/>
      <dgm:t>
        <a:bodyPr/>
        <a:lstStyle/>
        <a:p>
          <a:endParaRPr lang="en-US"/>
        </a:p>
      </dgm:t>
    </dgm:pt>
    <dgm:pt modelId="{B5430474-4D7B-440E-AC09-7B2FD484AF20}" type="parTrans" cxnId="{9EC92369-EFEA-4E51-81B5-64B6A9208100}">
      <dgm:prSet/>
      <dgm:spPr/>
      <dgm:t>
        <a:bodyPr/>
        <a:lstStyle/>
        <a:p>
          <a:endParaRPr lang="en-US"/>
        </a:p>
      </dgm:t>
    </dgm:pt>
    <dgm:pt modelId="{74C95224-BA1D-40EA-A0D5-2131B3F8E19D}" type="pres">
      <dgm:prSet presAssocID="{8783E103-AD21-460D-BC40-D8E7AB4B1FBC}" presName="Name0" presStyleCnt="0">
        <dgm:presLayoutVars>
          <dgm:dir/>
          <dgm:animLvl val="lvl"/>
          <dgm:resizeHandles val="exact"/>
        </dgm:presLayoutVars>
      </dgm:prSet>
      <dgm:spPr/>
    </dgm:pt>
    <dgm:pt modelId="{28A6C0A9-AD98-40BD-8FA5-047C806106C8}" type="pres">
      <dgm:prSet presAssocID="{0BC6395F-BBAB-43E6-85A6-5591C654A4D0}" presName="Name8" presStyleCnt="0"/>
      <dgm:spPr/>
    </dgm:pt>
    <dgm:pt modelId="{752CDD36-0DF9-4274-8648-261DD1071234}" type="pres">
      <dgm:prSet presAssocID="{0BC6395F-BBAB-43E6-85A6-5591C654A4D0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47700-29E1-4620-8DF0-DE1FA4CE352C}" type="pres">
      <dgm:prSet presAssocID="{0BC6395F-BBAB-43E6-85A6-5591C654A4D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CCCF68-24EE-4C29-9EA4-BBD348050FCF}" type="pres">
      <dgm:prSet presAssocID="{158FA957-5E45-4BAD-AAD3-42FFAAC19F35}" presName="Name8" presStyleCnt="0"/>
      <dgm:spPr/>
    </dgm:pt>
    <dgm:pt modelId="{C380D8D7-E297-445F-8268-FBC250787DFD}" type="pres">
      <dgm:prSet presAssocID="{158FA957-5E45-4BAD-AAD3-42FFAAC19F35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45C05B-B0F1-48EB-862B-D7FF5760F521}" type="pres">
      <dgm:prSet presAssocID="{158FA957-5E45-4BAD-AAD3-42FFAAC19F3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6BCF3-6DA3-4EB6-BD22-DEA92CD237D1}" type="pres">
      <dgm:prSet presAssocID="{FE542F01-B913-4C47-9D7D-0BA27F17064A}" presName="Name8" presStyleCnt="0"/>
      <dgm:spPr/>
    </dgm:pt>
    <dgm:pt modelId="{FAFEA11F-DF78-41CC-A414-97ED78C3DFD8}" type="pres">
      <dgm:prSet presAssocID="{FE542F01-B913-4C47-9D7D-0BA27F17064A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99A463-1327-455E-AC1A-4985320A2FCE}" type="pres">
      <dgm:prSet presAssocID="{FE542F01-B913-4C47-9D7D-0BA27F17064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C9D777-6BDC-4E46-8E2E-EAF4DF2BD62E}" type="presOf" srcId="{158FA957-5E45-4BAD-AAD3-42FFAAC19F35}" destId="{C380D8D7-E297-445F-8268-FBC250787DFD}" srcOrd="0" destOrd="0" presId="urn:microsoft.com/office/officeart/2005/8/layout/pyramid1"/>
    <dgm:cxn modelId="{55946737-764A-4EFC-81BF-B78A79A244D3}" type="presOf" srcId="{158FA957-5E45-4BAD-AAD3-42FFAAC19F35}" destId="{A345C05B-B0F1-48EB-862B-D7FF5760F521}" srcOrd="1" destOrd="0" presId="urn:microsoft.com/office/officeart/2005/8/layout/pyramid1"/>
    <dgm:cxn modelId="{45F5B3BA-B442-45BB-8774-CDBAB37B021C}" srcId="{8783E103-AD21-460D-BC40-D8E7AB4B1FBC}" destId="{0BC6395F-BBAB-43E6-85A6-5591C654A4D0}" srcOrd="0" destOrd="0" parTransId="{88C12D5C-A835-4834-96EA-3F789722822B}" sibTransId="{2B2990A6-7D4D-4D37-819E-A71C9FF6C6E3}"/>
    <dgm:cxn modelId="{F719F25E-B520-4157-BD2B-5FBAE590A01E}" type="presOf" srcId="{FE542F01-B913-4C47-9D7D-0BA27F17064A}" destId="{9F99A463-1327-455E-AC1A-4985320A2FCE}" srcOrd="1" destOrd="0" presId="urn:microsoft.com/office/officeart/2005/8/layout/pyramid1"/>
    <dgm:cxn modelId="{408CA0A0-4DC0-4A6B-BBB2-8DB49BD17343}" type="presOf" srcId="{FE542F01-B913-4C47-9D7D-0BA27F17064A}" destId="{FAFEA11F-DF78-41CC-A414-97ED78C3DFD8}" srcOrd="0" destOrd="0" presId="urn:microsoft.com/office/officeart/2005/8/layout/pyramid1"/>
    <dgm:cxn modelId="{9EC92369-EFEA-4E51-81B5-64B6A9208100}" srcId="{8783E103-AD21-460D-BC40-D8E7AB4B1FBC}" destId="{158FA957-5E45-4BAD-AAD3-42FFAAC19F35}" srcOrd="1" destOrd="0" parTransId="{B5430474-4D7B-440E-AC09-7B2FD484AF20}" sibTransId="{2909570F-B04D-4939-B50D-9DEE7CB1BCEF}"/>
    <dgm:cxn modelId="{2CF13C93-35D5-482C-9ED7-8B3CC1098717}" type="presOf" srcId="{0BC6395F-BBAB-43E6-85A6-5591C654A4D0}" destId="{EDC47700-29E1-4620-8DF0-DE1FA4CE352C}" srcOrd="1" destOrd="0" presId="urn:microsoft.com/office/officeart/2005/8/layout/pyramid1"/>
    <dgm:cxn modelId="{260DC904-0F26-4154-8229-20029E62FBC9}" type="presOf" srcId="{8783E103-AD21-460D-BC40-D8E7AB4B1FBC}" destId="{74C95224-BA1D-40EA-A0D5-2131B3F8E19D}" srcOrd="0" destOrd="0" presId="urn:microsoft.com/office/officeart/2005/8/layout/pyramid1"/>
    <dgm:cxn modelId="{16A849BC-CA2D-44CA-965E-F54B97D7D6E7}" srcId="{8783E103-AD21-460D-BC40-D8E7AB4B1FBC}" destId="{FE542F01-B913-4C47-9D7D-0BA27F17064A}" srcOrd="2" destOrd="0" parTransId="{0D3CA370-3D18-42F0-A9E7-1122F173A7FF}" sibTransId="{D4EA5ACF-42D5-4174-8864-30AA97E6AFCE}"/>
    <dgm:cxn modelId="{6C156550-B280-4C65-883A-32F2AC596839}" type="presOf" srcId="{0BC6395F-BBAB-43E6-85A6-5591C654A4D0}" destId="{752CDD36-0DF9-4274-8648-261DD1071234}" srcOrd="0" destOrd="0" presId="urn:microsoft.com/office/officeart/2005/8/layout/pyramid1"/>
    <dgm:cxn modelId="{D53338F6-3E8C-4A39-B65E-F9E0025071B3}" type="presParOf" srcId="{74C95224-BA1D-40EA-A0D5-2131B3F8E19D}" destId="{28A6C0A9-AD98-40BD-8FA5-047C806106C8}" srcOrd="0" destOrd="0" presId="urn:microsoft.com/office/officeart/2005/8/layout/pyramid1"/>
    <dgm:cxn modelId="{84618E25-8252-48AC-9227-C0E9AA309468}" type="presParOf" srcId="{28A6C0A9-AD98-40BD-8FA5-047C806106C8}" destId="{752CDD36-0DF9-4274-8648-261DD1071234}" srcOrd="0" destOrd="0" presId="urn:microsoft.com/office/officeart/2005/8/layout/pyramid1"/>
    <dgm:cxn modelId="{91BB0067-593D-4BB2-820C-00B37F2F7B2B}" type="presParOf" srcId="{28A6C0A9-AD98-40BD-8FA5-047C806106C8}" destId="{EDC47700-29E1-4620-8DF0-DE1FA4CE352C}" srcOrd="1" destOrd="0" presId="urn:microsoft.com/office/officeart/2005/8/layout/pyramid1"/>
    <dgm:cxn modelId="{B5AC94FB-531A-4C85-BDC1-B3DE294180B4}" type="presParOf" srcId="{74C95224-BA1D-40EA-A0D5-2131B3F8E19D}" destId="{4ECCCF68-24EE-4C29-9EA4-BBD348050FCF}" srcOrd="1" destOrd="0" presId="urn:microsoft.com/office/officeart/2005/8/layout/pyramid1"/>
    <dgm:cxn modelId="{F08749EC-D35B-406A-A731-09D9DE82ABCC}" type="presParOf" srcId="{4ECCCF68-24EE-4C29-9EA4-BBD348050FCF}" destId="{C380D8D7-E297-445F-8268-FBC250787DFD}" srcOrd="0" destOrd="0" presId="urn:microsoft.com/office/officeart/2005/8/layout/pyramid1"/>
    <dgm:cxn modelId="{24AA7482-0567-4787-9155-208E427D2ECA}" type="presParOf" srcId="{4ECCCF68-24EE-4C29-9EA4-BBD348050FCF}" destId="{A345C05B-B0F1-48EB-862B-D7FF5760F521}" srcOrd="1" destOrd="0" presId="urn:microsoft.com/office/officeart/2005/8/layout/pyramid1"/>
    <dgm:cxn modelId="{2304D4CB-5E6A-4BD5-A30C-B5B303F411CF}" type="presParOf" srcId="{74C95224-BA1D-40EA-A0D5-2131B3F8E19D}" destId="{AD76BCF3-6DA3-4EB6-BD22-DEA92CD237D1}" srcOrd="2" destOrd="0" presId="urn:microsoft.com/office/officeart/2005/8/layout/pyramid1"/>
    <dgm:cxn modelId="{A2CD37EF-7DEA-4163-94E1-DCBF20F96C0F}" type="presParOf" srcId="{AD76BCF3-6DA3-4EB6-BD22-DEA92CD237D1}" destId="{FAFEA11F-DF78-41CC-A414-97ED78C3DFD8}" srcOrd="0" destOrd="0" presId="urn:microsoft.com/office/officeart/2005/8/layout/pyramid1"/>
    <dgm:cxn modelId="{52BC54BF-EB47-43E0-A17C-852903880938}" type="presParOf" srcId="{AD76BCF3-6DA3-4EB6-BD22-DEA92CD237D1}" destId="{9F99A463-1327-455E-AC1A-4985320A2FC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10A1C1-CDF5-4986-8AF9-A18F856114C7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48EE3CC-2711-4DEF-A2A1-C9A814622C1C}">
      <dgm:prSet phldrT="[Text]" custT="1"/>
      <dgm:spPr/>
      <dgm:t>
        <a:bodyPr/>
        <a:lstStyle/>
        <a:p>
          <a:r>
            <a:rPr lang="en-US" sz="2400" dirty="0" smtClean="0"/>
            <a:t>Avoidance problem</a:t>
          </a:r>
          <a:endParaRPr lang="en-US" sz="2400" dirty="0"/>
        </a:p>
      </dgm:t>
    </dgm:pt>
    <dgm:pt modelId="{47263694-E200-46F9-B077-B93525A61F8F}" type="parTrans" cxnId="{FC8000CF-3B14-442E-8853-B43410CFDD7E}">
      <dgm:prSet/>
      <dgm:spPr/>
      <dgm:t>
        <a:bodyPr/>
        <a:lstStyle/>
        <a:p>
          <a:endParaRPr lang="en-US"/>
        </a:p>
      </dgm:t>
    </dgm:pt>
    <dgm:pt modelId="{BD5ADE78-A939-4466-99E6-B8E566A10D62}" type="sibTrans" cxnId="{FC8000CF-3B14-442E-8853-B43410CFDD7E}">
      <dgm:prSet/>
      <dgm:spPr/>
      <dgm:t>
        <a:bodyPr/>
        <a:lstStyle/>
        <a:p>
          <a:endParaRPr lang="en-US"/>
        </a:p>
      </dgm:t>
    </dgm:pt>
    <dgm:pt modelId="{CC278F12-E15D-42D4-B02B-E10EBADD7D78}">
      <dgm:prSet phldrT="[Text]" custT="1"/>
      <dgm:spPr/>
      <dgm:t>
        <a:bodyPr/>
        <a:lstStyle/>
        <a:p>
          <a:r>
            <a:rPr lang="en-US" sz="2400" dirty="0" smtClean="0"/>
            <a:t>Obstacle avoidance</a:t>
          </a:r>
          <a:endParaRPr lang="en-US" sz="2400" dirty="0"/>
        </a:p>
      </dgm:t>
    </dgm:pt>
    <dgm:pt modelId="{2CBCABDC-7D64-4CA3-8DC4-B875EF45857B}" type="parTrans" cxnId="{8A0DDD01-8AEC-4113-9270-59F8F721DC1B}">
      <dgm:prSet/>
      <dgm:spPr/>
      <dgm:t>
        <a:bodyPr/>
        <a:lstStyle/>
        <a:p>
          <a:endParaRPr lang="en-US"/>
        </a:p>
      </dgm:t>
    </dgm:pt>
    <dgm:pt modelId="{04C6D904-0EB4-4936-B546-C0E96646852D}" type="sibTrans" cxnId="{8A0DDD01-8AEC-4113-9270-59F8F721DC1B}">
      <dgm:prSet/>
      <dgm:spPr/>
      <dgm:t>
        <a:bodyPr/>
        <a:lstStyle/>
        <a:p>
          <a:endParaRPr lang="en-US"/>
        </a:p>
      </dgm:t>
    </dgm:pt>
    <dgm:pt modelId="{FE234D90-1EB1-4F0F-A27F-9B9160EA7591}">
      <dgm:prSet phldrT="[Text]" custT="1"/>
      <dgm:spPr/>
      <dgm:t>
        <a:bodyPr/>
        <a:lstStyle/>
        <a:p>
          <a:r>
            <a:rPr lang="en-US" sz="2400" dirty="0" smtClean="0"/>
            <a:t>Collision avoidance</a:t>
          </a:r>
          <a:endParaRPr lang="en-US" sz="2400" dirty="0"/>
        </a:p>
      </dgm:t>
    </dgm:pt>
    <dgm:pt modelId="{869B6882-31F4-4CD8-AD6F-F141EDEFCD38}" type="parTrans" cxnId="{516A41BF-98BF-4762-9969-A8DC57E1BC9E}">
      <dgm:prSet/>
      <dgm:spPr/>
      <dgm:t>
        <a:bodyPr/>
        <a:lstStyle/>
        <a:p>
          <a:endParaRPr lang="en-US"/>
        </a:p>
      </dgm:t>
    </dgm:pt>
    <dgm:pt modelId="{53C3DDA0-2182-4728-B069-343E74357FE6}" type="sibTrans" cxnId="{516A41BF-98BF-4762-9969-A8DC57E1BC9E}">
      <dgm:prSet/>
      <dgm:spPr/>
      <dgm:t>
        <a:bodyPr/>
        <a:lstStyle/>
        <a:p>
          <a:endParaRPr lang="en-US"/>
        </a:p>
      </dgm:t>
    </dgm:pt>
    <dgm:pt modelId="{57EBE7DA-E918-45BD-937D-410E2B13333F}" type="pres">
      <dgm:prSet presAssocID="{E310A1C1-CDF5-4986-8AF9-A18F856114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E477B4D-C2BF-426A-A190-9B6C3D9B4359}" type="pres">
      <dgm:prSet presAssocID="{248EE3CC-2711-4DEF-A2A1-C9A814622C1C}" presName="hierRoot1" presStyleCnt="0">
        <dgm:presLayoutVars>
          <dgm:hierBranch val="init"/>
        </dgm:presLayoutVars>
      </dgm:prSet>
      <dgm:spPr/>
    </dgm:pt>
    <dgm:pt modelId="{1D2B1602-5F5B-4D9C-9970-846502454C6A}" type="pres">
      <dgm:prSet presAssocID="{248EE3CC-2711-4DEF-A2A1-C9A814622C1C}" presName="rootComposite1" presStyleCnt="0"/>
      <dgm:spPr/>
    </dgm:pt>
    <dgm:pt modelId="{6677244B-31F0-4590-A5C1-60408670681B}" type="pres">
      <dgm:prSet presAssocID="{248EE3CC-2711-4DEF-A2A1-C9A814622C1C}" presName="rootText1" presStyleLbl="node0" presStyleIdx="0" presStyleCnt="1" custScaleX="115684" custScaleY="497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906055-E20E-45EB-BA86-11F93545F205}" type="pres">
      <dgm:prSet presAssocID="{248EE3CC-2711-4DEF-A2A1-C9A814622C1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8179E49-3D14-47D7-8064-57044AE2E20D}" type="pres">
      <dgm:prSet presAssocID="{248EE3CC-2711-4DEF-A2A1-C9A814622C1C}" presName="hierChild2" presStyleCnt="0"/>
      <dgm:spPr/>
    </dgm:pt>
    <dgm:pt modelId="{CA1EC38C-8127-429B-8EAD-A0200CCAB5ED}" type="pres">
      <dgm:prSet presAssocID="{2CBCABDC-7D64-4CA3-8DC4-B875EF45857B}" presName="Name37" presStyleLbl="parChTrans1D2" presStyleIdx="0" presStyleCnt="2"/>
      <dgm:spPr/>
      <dgm:t>
        <a:bodyPr/>
        <a:lstStyle/>
        <a:p>
          <a:endParaRPr lang="en-US"/>
        </a:p>
      </dgm:t>
    </dgm:pt>
    <dgm:pt modelId="{FDEB1E5B-CFE4-48DA-B7DE-F77105E9209E}" type="pres">
      <dgm:prSet presAssocID="{CC278F12-E15D-42D4-B02B-E10EBADD7D78}" presName="hierRoot2" presStyleCnt="0">
        <dgm:presLayoutVars>
          <dgm:hierBranch val="init"/>
        </dgm:presLayoutVars>
      </dgm:prSet>
      <dgm:spPr/>
    </dgm:pt>
    <dgm:pt modelId="{DE1294ED-06A6-4601-B565-D33896671E09}" type="pres">
      <dgm:prSet presAssocID="{CC278F12-E15D-42D4-B02B-E10EBADD7D78}" presName="rootComposite" presStyleCnt="0"/>
      <dgm:spPr/>
    </dgm:pt>
    <dgm:pt modelId="{FE671BFF-F39F-426A-AD18-713D387608A7}" type="pres">
      <dgm:prSet presAssocID="{CC278F12-E15D-42D4-B02B-E10EBADD7D78}" presName="rootText" presStyleLbl="node2" presStyleIdx="0" presStyleCnt="2" custScaleY="497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938F6A-0834-4ABC-B0CF-5AA5118D0805}" type="pres">
      <dgm:prSet presAssocID="{CC278F12-E15D-42D4-B02B-E10EBADD7D78}" presName="rootConnector" presStyleLbl="node2" presStyleIdx="0" presStyleCnt="2"/>
      <dgm:spPr/>
      <dgm:t>
        <a:bodyPr/>
        <a:lstStyle/>
        <a:p>
          <a:endParaRPr lang="en-US"/>
        </a:p>
      </dgm:t>
    </dgm:pt>
    <dgm:pt modelId="{FA7A17E2-FF34-4E28-9600-1EF973EA6A15}" type="pres">
      <dgm:prSet presAssocID="{CC278F12-E15D-42D4-B02B-E10EBADD7D78}" presName="hierChild4" presStyleCnt="0"/>
      <dgm:spPr/>
    </dgm:pt>
    <dgm:pt modelId="{2194AF77-3817-4F1F-8B53-1F55ECE80C58}" type="pres">
      <dgm:prSet presAssocID="{CC278F12-E15D-42D4-B02B-E10EBADD7D78}" presName="hierChild5" presStyleCnt="0"/>
      <dgm:spPr/>
    </dgm:pt>
    <dgm:pt modelId="{9469DDB3-F2AC-44FC-9807-46392A1DCEF0}" type="pres">
      <dgm:prSet presAssocID="{869B6882-31F4-4CD8-AD6F-F141EDEFCD38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A38E160-41D6-47FC-AA8D-DC7C65FAEFE0}" type="pres">
      <dgm:prSet presAssocID="{FE234D90-1EB1-4F0F-A27F-9B9160EA7591}" presName="hierRoot2" presStyleCnt="0">
        <dgm:presLayoutVars>
          <dgm:hierBranch val="init"/>
        </dgm:presLayoutVars>
      </dgm:prSet>
      <dgm:spPr/>
    </dgm:pt>
    <dgm:pt modelId="{865387B4-3905-48B8-AB01-F6C621E25B33}" type="pres">
      <dgm:prSet presAssocID="{FE234D90-1EB1-4F0F-A27F-9B9160EA7591}" presName="rootComposite" presStyleCnt="0"/>
      <dgm:spPr/>
    </dgm:pt>
    <dgm:pt modelId="{C85976DE-3EC8-4B84-9922-041D8DF15636}" type="pres">
      <dgm:prSet presAssocID="{FE234D90-1EB1-4F0F-A27F-9B9160EA7591}" presName="rootText" presStyleLbl="node2" presStyleIdx="1" presStyleCnt="2" custScaleY="4974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EDCFB-9A92-4C8F-8779-8A7D5B4E24E8}" type="pres">
      <dgm:prSet presAssocID="{FE234D90-1EB1-4F0F-A27F-9B9160EA7591}" presName="rootConnector" presStyleLbl="node2" presStyleIdx="1" presStyleCnt="2"/>
      <dgm:spPr/>
      <dgm:t>
        <a:bodyPr/>
        <a:lstStyle/>
        <a:p>
          <a:endParaRPr lang="en-US"/>
        </a:p>
      </dgm:t>
    </dgm:pt>
    <dgm:pt modelId="{C60DA960-B1F5-4333-A9E5-7918184F9445}" type="pres">
      <dgm:prSet presAssocID="{FE234D90-1EB1-4F0F-A27F-9B9160EA7591}" presName="hierChild4" presStyleCnt="0"/>
      <dgm:spPr/>
    </dgm:pt>
    <dgm:pt modelId="{DA644FFF-7794-4E8B-AEEA-B5A253DB9C3F}" type="pres">
      <dgm:prSet presAssocID="{FE234D90-1EB1-4F0F-A27F-9B9160EA7591}" presName="hierChild5" presStyleCnt="0"/>
      <dgm:spPr/>
    </dgm:pt>
    <dgm:pt modelId="{99AB3A86-AC17-4AA6-94E7-330DB862CB7A}" type="pres">
      <dgm:prSet presAssocID="{248EE3CC-2711-4DEF-A2A1-C9A814622C1C}" presName="hierChild3" presStyleCnt="0"/>
      <dgm:spPr/>
    </dgm:pt>
  </dgm:ptLst>
  <dgm:cxnLst>
    <dgm:cxn modelId="{9751E333-9B16-4B56-B423-1CB39BE1C540}" type="presOf" srcId="{CC278F12-E15D-42D4-B02B-E10EBADD7D78}" destId="{F4938F6A-0834-4ABC-B0CF-5AA5118D0805}" srcOrd="1" destOrd="0" presId="urn:microsoft.com/office/officeart/2005/8/layout/orgChart1"/>
    <dgm:cxn modelId="{7DEE22A7-4B80-412D-B49D-C3996FCA889D}" type="presOf" srcId="{E310A1C1-CDF5-4986-8AF9-A18F856114C7}" destId="{57EBE7DA-E918-45BD-937D-410E2B13333F}" srcOrd="0" destOrd="0" presId="urn:microsoft.com/office/officeart/2005/8/layout/orgChart1"/>
    <dgm:cxn modelId="{5A0739AA-8B79-4DE1-B944-BD822D4F9E98}" type="presOf" srcId="{869B6882-31F4-4CD8-AD6F-F141EDEFCD38}" destId="{9469DDB3-F2AC-44FC-9807-46392A1DCEF0}" srcOrd="0" destOrd="0" presId="urn:microsoft.com/office/officeart/2005/8/layout/orgChart1"/>
    <dgm:cxn modelId="{30C72B9C-91CC-43FE-BE2A-AA51FAC9B88A}" type="presOf" srcId="{248EE3CC-2711-4DEF-A2A1-C9A814622C1C}" destId="{6677244B-31F0-4590-A5C1-60408670681B}" srcOrd="0" destOrd="0" presId="urn:microsoft.com/office/officeart/2005/8/layout/orgChart1"/>
    <dgm:cxn modelId="{516A41BF-98BF-4762-9969-A8DC57E1BC9E}" srcId="{248EE3CC-2711-4DEF-A2A1-C9A814622C1C}" destId="{FE234D90-1EB1-4F0F-A27F-9B9160EA7591}" srcOrd="1" destOrd="0" parTransId="{869B6882-31F4-4CD8-AD6F-F141EDEFCD38}" sibTransId="{53C3DDA0-2182-4728-B069-343E74357FE6}"/>
    <dgm:cxn modelId="{8A0DDD01-8AEC-4113-9270-59F8F721DC1B}" srcId="{248EE3CC-2711-4DEF-A2A1-C9A814622C1C}" destId="{CC278F12-E15D-42D4-B02B-E10EBADD7D78}" srcOrd="0" destOrd="0" parTransId="{2CBCABDC-7D64-4CA3-8DC4-B875EF45857B}" sibTransId="{04C6D904-0EB4-4936-B546-C0E96646852D}"/>
    <dgm:cxn modelId="{F3928255-7AEA-45BB-8F98-3C6E7601DFAA}" type="presOf" srcId="{248EE3CC-2711-4DEF-A2A1-C9A814622C1C}" destId="{94906055-E20E-45EB-BA86-11F93545F205}" srcOrd="1" destOrd="0" presId="urn:microsoft.com/office/officeart/2005/8/layout/orgChart1"/>
    <dgm:cxn modelId="{BA6B4AF6-442C-4363-BA20-565B1BE60332}" type="presOf" srcId="{FE234D90-1EB1-4F0F-A27F-9B9160EA7591}" destId="{C85976DE-3EC8-4B84-9922-041D8DF15636}" srcOrd="0" destOrd="0" presId="urn:microsoft.com/office/officeart/2005/8/layout/orgChart1"/>
    <dgm:cxn modelId="{7B2F51FF-E73E-4ECC-9AFF-36F9AB77E08E}" type="presOf" srcId="{2CBCABDC-7D64-4CA3-8DC4-B875EF45857B}" destId="{CA1EC38C-8127-429B-8EAD-A0200CCAB5ED}" srcOrd="0" destOrd="0" presId="urn:microsoft.com/office/officeart/2005/8/layout/orgChart1"/>
    <dgm:cxn modelId="{FC8000CF-3B14-442E-8853-B43410CFDD7E}" srcId="{E310A1C1-CDF5-4986-8AF9-A18F856114C7}" destId="{248EE3CC-2711-4DEF-A2A1-C9A814622C1C}" srcOrd="0" destOrd="0" parTransId="{47263694-E200-46F9-B077-B93525A61F8F}" sibTransId="{BD5ADE78-A939-4466-99E6-B8E566A10D62}"/>
    <dgm:cxn modelId="{5053F1E0-64C6-4DD9-9FF4-5F679AF32259}" type="presOf" srcId="{FE234D90-1EB1-4F0F-A27F-9B9160EA7591}" destId="{14AEDCFB-9A92-4C8F-8779-8A7D5B4E24E8}" srcOrd="1" destOrd="0" presId="urn:microsoft.com/office/officeart/2005/8/layout/orgChart1"/>
    <dgm:cxn modelId="{32D069F8-E760-435C-9B2A-664E2A99B326}" type="presOf" srcId="{CC278F12-E15D-42D4-B02B-E10EBADD7D78}" destId="{FE671BFF-F39F-426A-AD18-713D387608A7}" srcOrd="0" destOrd="0" presId="urn:microsoft.com/office/officeart/2005/8/layout/orgChart1"/>
    <dgm:cxn modelId="{83A51F31-1315-473E-B2CF-4DD71B381AD9}" type="presParOf" srcId="{57EBE7DA-E918-45BD-937D-410E2B13333F}" destId="{5E477B4D-C2BF-426A-A190-9B6C3D9B4359}" srcOrd="0" destOrd="0" presId="urn:microsoft.com/office/officeart/2005/8/layout/orgChart1"/>
    <dgm:cxn modelId="{F92D9370-3A5B-4339-98D2-4EEA68EA669D}" type="presParOf" srcId="{5E477B4D-C2BF-426A-A190-9B6C3D9B4359}" destId="{1D2B1602-5F5B-4D9C-9970-846502454C6A}" srcOrd="0" destOrd="0" presId="urn:microsoft.com/office/officeart/2005/8/layout/orgChart1"/>
    <dgm:cxn modelId="{64843C96-9092-4D22-BA6A-91CBB4A21941}" type="presParOf" srcId="{1D2B1602-5F5B-4D9C-9970-846502454C6A}" destId="{6677244B-31F0-4590-A5C1-60408670681B}" srcOrd="0" destOrd="0" presId="urn:microsoft.com/office/officeart/2005/8/layout/orgChart1"/>
    <dgm:cxn modelId="{19A7E89F-F2B6-4B4E-BFBD-B79D0D35A0E1}" type="presParOf" srcId="{1D2B1602-5F5B-4D9C-9970-846502454C6A}" destId="{94906055-E20E-45EB-BA86-11F93545F205}" srcOrd="1" destOrd="0" presId="urn:microsoft.com/office/officeart/2005/8/layout/orgChart1"/>
    <dgm:cxn modelId="{7A12ED8E-53DB-4BA5-B8E1-B9CE129E681A}" type="presParOf" srcId="{5E477B4D-C2BF-426A-A190-9B6C3D9B4359}" destId="{58179E49-3D14-47D7-8064-57044AE2E20D}" srcOrd="1" destOrd="0" presId="urn:microsoft.com/office/officeart/2005/8/layout/orgChart1"/>
    <dgm:cxn modelId="{EF29A4BF-3471-4269-9FEF-138004AEB992}" type="presParOf" srcId="{58179E49-3D14-47D7-8064-57044AE2E20D}" destId="{CA1EC38C-8127-429B-8EAD-A0200CCAB5ED}" srcOrd="0" destOrd="0" presId="urn:microsoft.com/office/officeart/2005/8/layout/orgChart1"/>
    <dgm:cxn modelId="{686A84ED-A580-4D78-937D-139592C20899}" type="presParOf" srcId="{58179E49-3D14-47D7-8064-57044AE2E20D}" destId="{FDEB1E5B-CFE4-48DA-B7DE-F77105E9209E}" srcOrd="1" destOrd="0" presId="urn:microsoft.com/office/officeart/2005/8/layout/orgChart1"/>
    <dgm:cxn modelId="{B292B456-DFDF-444D-A752-4A8796C2DAE1}" type="presParOf" srcId="{FDEB1E5B-CFE4-48DA-B7DE-F77105E9209E}" destId="{DE1294ED-06A6-4601-B565-D33896671E09}" srcOrd="0" destOrd="0" presId="urn:microsoft.com/office/officeart/2005/8/layout/orgChart1"/>
    <dgm:cxn modelId="{9F836C68-1F8E-41B8-97F4-DE9ADA06F36A}" type="presParOf" srcId="{DE1294ED-06A6-4601-B565-D33896671E09}" destId="{FE671BFF-F39F-426A-AD18-713D387608A7}" srcOrd="0" destOrd="0" presId="urn:microsoft.com/office/officeart/2005/8/layout/orgChart1"/>
    <dgm:cxn modelId="{2F0F0E84-DC00-4BBB-B364-528F77026F53}" type="presParOf" srcId="{DE1294ED-06A6-4601-B565-D33896671E09}" destId="{F4938F6A-0834-4ABC-B0CF-5AA5118D0805}" srcOrd="1" destOrd="0" presId="urn:microsoft.com/office/officeart/2005/8/layout/orgChart1"/>
    <dgm:cxn modelId="{68016713-C94C-4E06-8B7A-7D5284026CE0}" type="presParOf" srcId="{FDEB1E5B-CFE4-48DA-B7DE-F77105E9209E}" destId="{FA7A17E2-FF34-4E28-9600-1EF973EA6A15}" srcOrd="1" destOrd="0" presId="urn:microsoft.com/office/officeart/2005/8/layout/orgChart1"/>
    <dgm:cxn modelId="{C7A28352-8C64-484B-AF09-99EE2F63A718}" type="presParOf" srcId="{FDEB1E5B-CFE4-48DA-B7DE-F77105E9209E}" destId="{2194AF77-3817-4F1F-8B53-1F55ECE80C58}" srcOrd="2" destOrd="0" presId="urn:microsoft.com/office/officeart/2005/8/layout/orgChart1"/>
    <dgm:cxn modelId="{4206B6B0-A3E8-4AD4-AEAF-D2CEEE7D4D07}" type="presParOf" srcId="{58179E49-3D14-47D7-8064-57044AE2E20D}" destId="{9469DDB3-F2AC-44FC-9807-46392A1DCEF0}" srcOrd="2" destOrd="0" presId="urn:microsoft.com/office/officeart/2005/8/layout/orgChart1"/>
    <dgm:cxn modelId="{37CA757B-F5E7-4336-91C6-6E3172A77DBC}" type="presParOf" srcId="{58179E49-3D14-47D7-8064-57044AE2E20D}" destId="{CA38E160-41D6-47FC-AA8D-DC7C65FAEFE0}" srcOrd="3" destOrd="0" presId="urn:microsoft.com/office/officeart/2005/8/layout/orgChart1"/>
    <dgm:cxn modelId="{B701AD05-E67D-421E-BC87-06815ED8A713}" type="presParOf" srcId="{CA38E160-41D6-47FC-AA8D-DC7C65FAEFE0}" destId="{865387B4-3905-48B8-AB01-F6C621E25B33}" srcOrd="0" destOrd="0" presId="urn:microsoft.com/office/officeart/2005/8/layout/orgChart1"/>
    <dgm:cxn modelId="{CBF2624D-9D7F-4AF9-AB8F-34AA82DD4448}" type="presParOf" srcId="{865387B4-3905-48B8-AB01-F6C621E25B33}" destId="{C85976DE-3EC8-4B84-9922-041D8DF15636}" srcOrd="0" destOrd="0" presId="urn:microsoft.com/office/officeart/2005/8/layout/orgChart1"/>
    <dgm:cxn modelId="{26A20173-080A-478C-A6A3-8F614A44E55F}" type="presParOf" srcId="{865387B4-3905-48B8-AB01-F6C621E25B33}" destId="{14AEDCFB-9A92-4C8F-8779-8A7D5B4E24E8}" srcOrd="1" destOrd="0" presId="urn:microsoft.com/office/officeart/2005/8/layout/orgChart1"/>
    <dgm:cxn modelId="{6B2C68FA-7244-42FA-AF02-848C622F4447}" type="presParOf" srcId="{CA38E160-41D6-47FC-AA8D-DC7C65FAEFE0}" destId="{C60DA960-B1F5-4333-A9E5-7918184F9445}" srcOrd="1" destOrd="0" presId="urn:microsoft.com/office/officeart/2005/8/layout/orgChart1"/>
    <dgm:cxn modelId="{B3E6AFD7-4B16-4C0C-9B75-2ADDF548931F}" type="presParOf" srcId="{CA38E160-41D6-47FC-AA8D-DC7C65FAEFE0}" destId="{DA644FFF-7794-4E8B-AEEA-B5A253DB9C3F}" srcOrd="2" destOrd="0" presId="urn:microsoft.com/office/officeart/2005/8/layout/orgChart1"/>
    <dgm:cxn modelId="{17933E6E-3835-4E04-8D7B-DE060E8EBC96}" type="presParOf" srcId="{5E477B4D-C2BF-426A-A190-9B6C3D9B4359}" destId="{99AB3A86-AC17-4AA6-94E7-330DB862CB7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00D9A9-7222-4456-B957-643DCF589362}" type="doc">
      <dgm:prSet loTypeId="urn:microsoft.com/office/officeart/2005/8/layout/hierarchy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527EB51-EB56-4AE8-9113-B6CE3C5B88C4}">
      <dgm:prSet phldrT="[Text]" custT="1"/>
      <dgm:spPr/>
      <dgm:t>
        <a:bodyPr/>
        <a:lstStyle/>
        <a:p>
          <a:r>
            <a:rPr lang="en-US" sz="2000" dirty="0" smtClean="0"/>
            <a:t>Reach-avoidance</a:t>
          </a:r>
          <a:endParaRPr lang="en-US" sz="2000" dirty="0"/>
        </a:p>
      </dgm:t>
    </dgm:pt>
    <dgm:pt modelId="{8FC369D1-32B0-442F-81C5-E403ABEE30E5}" type="parTrans" cxnId="{DD38C8E3-7290-480B-A3F0-B9746F6FF79F}">
      <dgm:prSet/>
      <dgm:spPr/>
      <dgm:t>
        <a:bodyPr/>
        <a:lstStyle/>
        <a:p>
          <a:endParaRPr lang="en-US"/>
        </a:p>
      </dgm:t>
    </dgm:pt>
    <dgm:pt modelId="{4B23C505-BE0E-4561-A4C8-7B2D2E8CA28C}" type="sibTrans" cxnId="{DD38C8E3-7290-480B-A3F0-B9746F6FF79F}">
      <dgm:prSet/>
      <dgm:spPr/>
      <dgm:t>
        <a:bodyPr/>
        <a:lstStyle/>
        <a:p>
          <a:endParaRPr lang="en-US"/>
        </a:p>
      </dgm:t>
    </dgm:pt>
    <dgm:pt modelId="{B80DDA70-A0B6-415A-AE35-60F051E5CBD6}">
      <dgm:prSet phldrT="[Text]" custT="1"/>
      <dgm:spPr/>
      <dgm:t>
        <a:bodyPr/>
        <a:lstStyle/>
        <a:p>
          <a:pPr algn="ctr"/>
          <a:r>
            <a:rPr lang="en-US" sz="2000" b="0" dirty="0" smtClean="0"/>
            <a:t>Graph theory</a:t>
          </a:r>
          <a:endParaRPr lang="en-US" sz="2000" b="0" dirty="0"/>
        </a:p>
      </dgm:t>
    </dgm:pt>
    <dgm:pt modelId="{1AF1FAF4-DA1B-43A9-9395-D50540789F01}" type="parTrans" cxnId="{DD972A18-976D-4BFB-878F-C628EE752E38}">
      <dgm:prSet/>
      <dgm:spPr/>
      <dgm:t>
        <a:bodyPr/>
        <a:lstStyle/>
        <a:p>
          <a:endParaRPr lang="en-US"/>
        </a:p>
      </dgm:t>
    </dgm:pt>
    <dgm:pt modelId="{E812C5D6-A09D-49EF-9FCC-F922B0F0D3E5}" type="sibTrans" cxnId="{DD972A18-976D-4BFB-878F-C628EE752E38}">
      <dgm:prSet/>
      <dgm:spPr/>
      <dgm:t>
        <a:bodyPr/>
        <a:lstStyle/>
        <a:p>
          <a:endParaRPr lang="en-US"/>
        </a:p>
      </dgm:t>
    </dgm:pt>
    <dgm:pt modelId="{3B4B2EFF-F5A0-4CAF-AE1C-F03CAF0581D8}">
      <dgm:prSet phldrT="[Text]" custT="1"/>
      <dgm:spPr/>
      <dgm:t>
        <a:bodyPr/>
        <a:lstStyle/>
        <a:p>
          <a:r>
            <a:rPr lang="en-US" sz="2000" dirty="0" smtClean="0"/>
            <a:t>Discrete games</a:t>
          </a:r>
          <a:endParaRPr lang="en-US" sz="2000" dirty="0"/>
        </a:p>
      </dgm:t>
    </dgm:pt>
    <dgm:pt modelId="{EB51962C-FE50-4E2F-8D7D-641E56A545AC}" type="parTrans" cxnId="{B805FC52-6F34-458F-8C52-50FF3E80B4C8}">
      <dgm:prSet/>
      <dgm:spPr/>
      <dgm:t>
        <a:bodyPr/>
        <a:lstStyle/>
        <a:p>
          <a:endParaRPr lang="en-US"/>
        </a:p>
      </dgm:t>
    </dgm:pt>
    <dgm:pt modelId="{7E509CAB-13D1-441B-A9E0-E8032DFD79BF}" type="sibTrans" cxnId="{B805FC52-6F34-458F-8C52-50FF3E80B4C8}">
      <dgm:prSet/>
      <dgm:spPr/>
      <dgm:t>
        <a:bodyPr/>
        <a:lstStyle/>
        <a:p>
          <a:endParaRPr lang="en-US"/>
        </a:p>
      </dgm:t>
    </dgm:pt>
    <dgm:pt modelId="{2DE1F655-70D7-41FF-B40B-DABF28B967B9}">
      <dgm:prSet phldrT="[Text]" custT="1"/>
      <dgm:spPr/>
      <dgm:t>
        <a:bodyPr/>
        <a:lstStyle/>
        <a:p>
          <a:pPr algn="ctr"/>
          <a:r>
            <a:rPr lang="en-US" sz="2000" dirty="0" smtClean="0"/>
            <a:t>Path planning with obstacle</a:t>
          </a:r>
          <a:endParaRPr lang="en-US" sz="2000" dirty="0"/>
        </a:p>
      </dgm:t>
    </dgm:pt>
    <dgm:pt modelId="{2A7DE6C6-6892-4E7A-9077-6F4483F3703D}" type="parTrans" cxnId="{138FDCEF-02D2-4833-8F13-CD555CE95BE8}">
      <dgm:prSet/>
      <dgm:spPr/>
      <dgm:t>
        <a:bodyPr/>
        <a:lstStyle/>
        <a:p>
          <a:endParaRPr lang="en-US"/>
        </a:p>
      </dgm:t>
    </dgm:pt>
    <dgm:pt modelId="{1526A4AA-AEE6-4C41-BDBB-65899E29086C}" type="sibTrans" cxnId="{138FDCEF-02D2-4833-8F13-CD555CE95BE8}">
      <dgm:prSet/>
      <dgm:spPr/>
      <dgm:t>
        <a:bodyPr/>
        <a:lstStyle/>
        <a:p>
          <a:endParaRPr lang="en-US"/>
        </a:p>
      </dgm:t>
    </dgm:pt>
    <dgm:pt modelId="{EE020987-DBC2-41C7-A9A8-3E5701C671E5}">
      <dgm:prSet phldrT="[Text]" custT="1"/>
      <dgm:spPr/>
      <dgm:t>
        <a:bodyPr/>
        <a:lstStyle/>
        <a:p>
          <a:pPr algn="ctr"/>
          <a:r>
            <a:rPr lang="en-US" sz="2000" dirty="0" smtClean="0"/>
            <a:t>model-predictive control</a:t>
          </a:r>
          <a:endParaRPr lang="en-US" sz="2000" dirty="0"/>
        </a:p>
      </dgm:t>
    </dgm:pt>
    <dgm:pt modelId="{9725FA70-9661-4C80-B23F-292A5EAC2FE1}" type="parTrans" cxnId="{9821EEA9-F092-4F46-9443-1176DF945994}">
      <dgm:prSet/>
      <dgm:spPr/>
      <dgm:t>
        <a:bodyPr/>
        <a:lstStyle/>
        <a:p>
          <a:endParaRPr lang="en-US"/>
        </a:p>
      </dgm:t>
    </dgm:pt>
    <dgm:pt modelId="{24EA39CC-9F87-49EC-A257-F6238A0C790B}" type="sibTrans" cxnId="{9821EEA9-F092-4F46-9443-1176DF945994}">
      <dgm:prSet/>
      <dgm:spPr/>
      <dgm:t>
        <a:bodyPr/>
        <a:lstStyle/>
        <a:p>
          <a:endParaRPr lang="en-US"/>
        </a:p>
      </dgm:t>
    </dgm:pt>
    <dgm:pt modelId="{7E1304B2-27E9-470C-AF9F-4E61AAA80110}">
      <dgm:prSet phldrT="[Text]" custT="1"/>
      <dgm:spPr/>
      <dgm:t>
        <a:bodyPr/>
        <a:lstStyle/>
        <a:p>
          <a:pPr algn="ctr"/>
          <a:r>
            <a:rPr lang="en-US" sz="2000" dirty="0" smtClean="0"/>
            <a:t>Differential game</a:t>
          </a:r>
          <a:endParaRPr lang="en-US" sz="2000" dirty="0"/>
        </a:p>
      </dgm:t>
    </dgm:pt>
    <dgm:pt modelId="{56D77067-6D9D-4A01-8908-2010E70B77A2}" type="parTrans" cxnId="{DB68AD77-4FB3-4F59-A042-341112904B6E}">
      <dgm:prSet/>
      <dgm:spPr/>
      <dgm:t>
        <a:bodyPr/>
        <a:lstStyle/>
        <a:p>
          <a:endParaRPr lang="en-US"/>
        </a:p>
      </dgm:t>
    </dgm:pt>
    <dgm:pt modelId="{208815F1-50C7-450C-A968-BDCF6E4074B0}" type="sibTrans" cxnId="{DB68AD77-4FB3-4F59-A042-341112904B6E}">
      <dgm:prSet/>
      <dgm:spPr/>
      <dgm:t>
        <a:bodyPr/>
        <a:lstStyle/>
        <a:p>
          <a:endParaRPr lang="en-US"/>
        </a:p>
      </dgm:t>
    </dgm:pt>
    <dgm:pt modelId="{C1D7363D-3738-44C9-B27B-EA3F5EBC462F}" type="pres">
      <dgm:prSet presAssocID="{8E00D9A9-7222-4456-B957-643DCF58936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CF468BC-AF0A-4437-BBFE-E91327ECEED5}" type="pres">
      <dgm:prSet presAssocID="{2527EB51-EB56-4AE8-9113-B6CE3C5B88C4}" presName="vertOne" presStyleCnt="0"/>
      <dgm:spPr/>
      <dgm:t>
        <a:bodyPr/>
        <a:lstStyle/>
        <a:p>
          <a:endParaRPr lang="en-US"/>
        </a:p>
      </dgm:t>
    </dgm:pt>
    <dgm:pt modelId="{848C3563-26E5-483F-A0E4-4FCA1BEEC514}" type="pres">
      <dgm:prSet presAssocID="{2527EB51-EB56-4AE8-9113-B6CE3C5B88C4}" presName="txOne" presStyleLbl="node0" presStyleIdx="0" presStyleCnt="1" custScaleX="75613" custScaleY="29275" custLinFactNeighborX="414" custLinFactNeighborY="881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1F0170-10F8-4C0D-B512-48A35148A13F}" type="pres">
      <dgm:prSet presAssocID="{2527EB51-EB56-4AE8-9113-B6CE3C5B88C4}" presName="parTransOne" presStyleCnt="0"/>
      <dgm:spPr/>
      <dgm:t>
        <a:bodyPr/>
        <a:lstStyle/>
        <a:p>
          <a:endParaRPr lang="en-US"/>
        </a:p>
      </dgm:t>
    </dgm:pt>
    <dgm:pt modelId="{81FB7E0F-4F4A-4DC3-A47E-C92926ECCCCB}" type="pres">
      <dgm:prSet presAssocID="{2527EB51-EB56-4AE8-9113-B6CE3C5B88C4}" presName="horzOne" presStyleCnt="0"/>
      <dgm:spPr/>
      <dgm:t>
        <a:bodyPr/>
        <a:lstStyle/>
        <a:p>
          <a:endParaRPr lang="en-US"/>
        </a:p>
      </dgm:t>
    </dgm:pt>
    <dgm:pt modelId="{74726349-AB9C-4F6B-BFB1-6328559C26A9}" type="pres">
      <dgm:prSet presAssocID="{B80DDA70-A0B6-415A-AE35-60F051E5CBD6}" presName="vertTwo" presStyleCnt="0"/>
      <dgm:spPr/>
      <dgm:t>
        <a:bodyPr/>
        <a:lstStyle/>
        <a:p>
          <a:endParaRPr lang="en-US"/>
        </a:p>
      </dgm:t>
    </dgm:pt>
    <dgm:pt modelId="{195CCBCE-ED2D-4498-A0B0-F0F95BFA5CB7}" type="pres">
      <dgm:prSet presAssocID="{B80DDA70-A0B6-415A-AE35-60F051E5CBD6}" presName="txTwo" presStyleLbl="node2" presStyleIdx="0" presStyleCnt="5" custScaleY="411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3CBDBD-0860-47EB-8984-7B1869DB9B81}" type="pres">
      <dgm:prSet presAssocID="{B80DDA70-A0B6-415A-AE35-60F051E5CBD6}" presName="horzTwo" presStyleCnt="0"/>
      <dgm:spPr/>
      <dgm:t>
        <a:bodyPr/>
        <a:lstStyle/>
        <a:p>
          <a:endParaRPr lang="en-US"/>
        </a:p>
      </dgm:t>
    </dgm:pt>
    <dgm:pt modelId="{0B16E9A1-34E8-4C53-9E86-56B71A2C5D52}" type="pres">
      <dgm:prSet presAssocID="{E812C5D6-A09D-49EF-9FCC-F922B0F0D3E5}" presName="sibSpaceTwo" presStyleCnt="0"/>
      <dgm:spPr/>
      <dgm:t>
        <a:bodyPr/>
        <a:lstStyle/>
        <a:p>
          <a:endParaRPr lang="en-US"/>
        </a:p>
      </dgm:t>
    </dgm:pt>
    <dgm:pt modelId="{C55B5249-DD97-4FA3-862B-E12E63397F8B}" type="pres">
      <dgm:prSet presAssocID="{3B4B2EFF-F5A0-4CAF-AE1C-F03CAF0581D8}" presName="vertTwo" presStyleCnt="0"/>
      <dgm:spPr/>
      <dgm:t>
        <a:bodyPr/>
        <a:lstStyle/>
        <a:p>
          <a:endParaRPr lang="en-US"/>
        </a:p>
      </dgm:t>
    </dgm:pt>
    <dgm:pt modelId="{1B3527ED-58F6-41C9-A93F-226787A1CC51}" type="pres">
      <dgm:prSet presAssocID="{3B4B2EFF-F5A0-4CAF-AE1C-F03CAF0581D8}" presName="txTwo" presStyleLbl="node2" presStyleIdx="1" presStyleCnt="5" custScaleY="411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76587A-0B86-4824-91B1-A7113E1E7456}" type="pres">
      <dgm:prSet presAssocID="{3B4B2EFF-F5A0-4CAF-AE1C-F03CAF0581D8}" presName="horzTwo" presStyleCnt="0"/>
      <dgm:spPr/>
      <dgm:t>
        <a:bodyPr/>
        <a:lstStyle/>
        <a:p>
          <a:endParaRPr lang="en-US"/>
        </a:p>
      </dgm:t>
    </dgm:pt>
    <dgm:pt modelId="{EBB4434E-5A34-4394-9932-3C9015E7F67B}" type="pres">
      <dgm:prSet presAssocID="{7E509CAB-13D1-441B-A9E0-E8032DFD79BF}" presName="sibSpaceTwo" presStyleCnt="0"/>
      <dgm:spPr/>
      <dgm:t>
        <a:bodyPr/>
        <a:lstStyle/>
        <a:p>
          <a:endParaRPr lang="en-US"/>
        </a:p>
      </dgm:t>
    </dgm:pt>
    <dgm:pt modelId="{AECFAC1D-D2D1-4D5E-AF3D-D071C41BD437}" type="pres">
      <dgm:prSet presAssocID="{2DE1F655-70D7-41FF-B40B-DABF28B967B9}" presName="vertTwo" presStyleCnt="0"/>
      <dgm:spPr/>
      <dgm:t>
        <a:bodyPr/>
        <a:lstStyle/>
        <a:p>
          <a:endParaRPr lang="en-US"/>
        </a:p>
      </dgm:t>
    </dgm:pt>
    <dgm:pt modelId="{8BEE6C14-4F03-4E32-9084-8DEF22E45FD9}" type="pres">
      <dgm:prSet presAssocID="{2DE1F655-70D7-41FF-B40B-DABF28B967B9}" presName="txTwo" presStyleLbl="node2" presStyleIdx="2" presStyleCnt="5" custScaleY="411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9F63DA-600A-4CFF-82E6-7A5C1287ECB8}" type="pres">
      <dgm:prSet presAssocID="{2DE1F655-70D7-41FF-B40B-DABF28B967B9}" presName="horzTwo" presStyleCnt="0"/>
      <dgm:spPr/>
      <dgm:t>
        <a:bodyPr/>
        <a:lstStyle/>
        <a:p>
          <a:endParaRPr lang="en-US"/>
        </a:p>
      </dgm:t>
    </dgm:pt>
    <dgm:pt modelId="{845B83B0-90B7-4FD4-B0AD-C2C9E7E9C119}" type="pres">
      <dgm:prSet presAssocID="{1526A4AA-AEE6-4C41-BDBB-65899E29086C}" presName="sibSpaceTwo" presStyleCnt="0"/>
      <dgm:spPr/>
      <dgm:t>
        <a:bodyPr/>
        <a:lstStyle/>
        <a:p>
          <a:endParaRPr lang="en-US"/>
        </a:p>
      </dgm:t>
    </dgm:pt>
    <dgm:pt modelId="{1A901AFB-AE6B-46D1-911E-0B9A6F3F2465}" type="pres">
      <dgm:prSet presAssocID="{EE020987-DBC2-41C7-A9A8-3E5701C671E5}" presName="vertTwo" presStyleCnt="0"/>
      <dgm:spPr/>
      <dgm:t>
        <a:bodyPr/>
        <a:lstStyle/>
        <a:p>
          <a:endParaRPr lang="en-US"/>
        </a:p>
      </dgm:t>
    </dgm:pt>
    <dgm:pt modelId="{4B026FC6-90B6-4865-9949-574F232C1378}" type="pres">
      <dgm:prSet presAssocID="{EE020987-DBC2-41C7-A9A8-3E5701C671E5}" presName="txTwo" presStyleLbl="node2" presStyleIdx="3" presStyleCnt="5" custScaleY="411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8A46F8-442D-47FB-A175-2484F0E7BF43}" type="pres">
      <dgm:prSet presAssocID="{EE020987-DBC2-41C7-A9A8-3E5701C671E5}" presName="horzTwo" presStyleCnt="0"/>
      <dgm:spPr/>
      <dgm:t>
        <a:bodyPr/>
        <a:lstStyle/>
        <a:p>
          <a:endParaRPr lang="en-US"/>
        </a:p>
      </dgm:t>
    </dgm:pt>
    <dgm:pt modelId="{6C4466EE-F071-43F5-A485-9114002F0E0C}" type="pres">
      <dgm:prSet presAssocID="{24EA39CC-9F87-49EC-A257-F6238A0C790B}" presName="sibSpaceTwo" presStyleCnt="0"/>
      <dgm:spPr/>
      <dgm:t>
        <a:bodyPr/>
        <a:lstStyle/>
        <a:p>
          <a:endParaRPr lang="en-US"/>
        </a:p>
      </dgm:t>
    </dgm:pt>
    <dgm:pt modelId="{A57FA3BD-D9BB-408D-BF52-9436A27A04C8}" type="pres">
      <dgm:prSet presAssocID="{7E1304B2-27E9-470C-AF9F-4E61AAA80110}" presName="vertTwo" presStyleCnt="0"/>
      <dgm:spPr/>
      <dgm:t>
        <a:bodyPr/>
        <a:lstStyle/>
        <a:p>
          <a:endParaRPr lang="en-US"/>
        </a:p>
      </dgm:t>
    </dgm:pt>
    <dgm:pt modelId="{3934C3AE-4C5A-41EB-B40A-3C84D4325A6D}" type="pres">
      <dgm:prSet presAssocID="{7E1304B2-27E9-470C-AF9F-4E61AAA80110}" presName="txTwo" presStyleLbl="node2" presStyleIdx="4" presStyleCnt="5" custScaleY="411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6B01722-FDC5-4CD8-B217-4477CB2B1D7A}" type="pres">
      <dgm:prSet presAssocID="{7E1304B2-27E9-470C-AF9F-4E61AAA80110}" presName="horzTwo" presStyleCnt="0"/>
      <dgm:spPr/>
      <dgm:t>
        <a:bodyPr/>
        <a:lstStyle/>
        <a:p>
          <a:endParaRPr lang="en-US"/>
        </a:p>
      </dgm:t>
    </dgm:pt>
  </dgm:ptLst>
  <dgm:cxnLst>
    <dgm:cxn modelId="{6BC3D91F-46A9-4534-9E77-A1528984DCB5}" type="presOf" srcId="{2DE1F655-70D7-41FF-B40B-DABF28B967B9}" destId="{8BEE6C14-4F03-4E32-9084-8DEF22E45FD9}" srcOrd="0" destOrd="0" presId="urn:microsoft.com/office/officeart/2005/8/layout/hierarchy4"/>
    <dgm:cxn modelId="{834147F8-12B1-49D8-B0ED-5370561A04CD}" type="presOf" srcId="{EE020987-DBC2-41C7-A9A8-3E5701C671E5}" destId="{4B026FC6-90B6-4865-9949-574F232C1378}" srcOrd="0" destOrd="0" presId="urn:microsoft.com/office/officeart/2005/8/layout/hierarchy4"/>
    <dgm:cxn modelId="{DD38C8E3-7290-480B-A3F0-B9746F6FF79F}" srcId="{8E00D9A9-7222-4456-B957-643DCF589362}" destId="{2527EB51-EB56-4AE8-9113-B6CE3C5B88C4}" srcOrd="0" destOrd="0" parTransId="{8FC369D1-32B0-442F-81C5-E403ABEE30E5}" sibTransId="{4B23C505-BE0E-4561-A4C8-7B2D2E8CA28C}"/>
    <dgm:cxn modelId="{C6A25D28-A303-4833-ADC9-E1D1CB6E3B59}" type="presOf" srcId="{3B4B2EFF-F5A0-4CAF-AE1C-F03CAF0581D8}" destId="{1B3527ED-58F6-41C9-A93F-226787A1CC51}" srcOrd="0" destOrd="0" presId="urn:microsoft.com/office/officeart/2005/8/layout/hierarchy4"/>
    <dgm:cxn modelId="{9385B79A-4770-4A57-9E5E-20B6900CEADA}" type="presOf" srcId="{2527EB51-EB56-4AE8-9113-B6CE3C5B88C4}" destId="{848C3563-26E5-483F-A0E4-4FCA1BEEC514}" srcOrd="0" destOrd="0" presId="urn:microsoft.com/office/officeart/2005/8/layout/hierarchy4"/>
    <dgm:cxn modelId="{DD972A18-976D-4BFB-878F-C628EE752E38}" srcId="{2527EB51-EB56-4AE8-9113-B6CE3C5B88C4}" destId="{B80DDA70-A0B6-415A-AE35-60F051E5CBD6}" srcOrd="0" destOrd="0" parTransId="{1AF1FAF4-DA1B-43A9-9395-D50540789F01}" sibTransId="{E812C5D6-A09D-49EF-9FCC-F922B0F0D3E5}"/>
    <dgm:cxn modelId="{2F13EDD6-C4E9-45B8-807A-29D52A075F90}" type="presOf" srcId="{7E1304B2-27E9-470C-AF9F-4E61AAA80110}" destId="{3934C3AE-4C5A-41EB-B40A-3C84D4325A6D}" srcOrd="0" destOrd="0" presId="urn:microsoft.com/office/officeart/2005/8/layout/hierarchy4"/>
    <dgm:cxn modelId="{138FDCEF-02D2-4833-8F13-CD555CE95BE8}" srcId="{2527EB51-EB56-4AE8-9113-B6CE3C5B88C4}" destId="{2DE1F655-70D7-41FF-B40B-DABF28B967B9}" srcOrd="2" destOrd="0" parTransId="{2A7DE6C6-6892-4E7A-9077-6F4483F3703D}" sibTransId="{1526A4AA-AEE6-4C41-BDBB-65899E29086C}"/>
    <dgm:cxn modelId="{9821EEA9-F092-4F46-9443-1176DF945994}" srcId="{2527EB51-EB56-4AE8-9113-B6CE3C5B88C4}" destId="{EE020987-DBC2-41C7-A9A8-3E5701C671E5}" srcOrd="3" destOrd="0" parTransId="{9725FA70-9661-4C80-B23F-292A5EAC2FE1}" sibTransId="{24EA39CC-9F87-49EC-A257-F6238A0C790B}"/>
    <dgm:cxn modelId="{B805FC52-6F34-458F-8C52-50FF3E80B4C8}" srcId="{2527EB51-EB56-4AE8-9113-B6CE3C5B88C4}" destId="{3B4B2EFF-F5A0-4CAF-AE1C-F03CAF0581D8}" srcOrd="1" destOrd="0" parTransId="{EB51962C-FE50-4E2F-8D7D-641E56A545AC}" sibTransId="{7E509CAB-13D1-441B-A9E0-E8032DFD79BF}"/>
    <dgm:cxn modelId="{DB68AD77-4FB3-4F59-A042-341112904B6E}" srcId="{2527EB51-EB56-4AE8-9113-B6CE3C5B88C4}" destId="{7E1304B2-27E9-470C-AF9F-4E61AAA80110}" srcOrd="4" destOrd="0" parTransId="{56D77067-6D9D-4A01-8908-2010E70B77A2}" sibTransId="{208815F1-50C7-450C-A968-BDCF6E4074B0}"/>
    <dgm:cxn modelId="{1DA221EE-11B4-4A9E-BCC4-3AE827F919FA}" type="presOf" srcId="{B80DDA70-A0B6-415A-AE35-60F051E5CBD6}" destId="{195CCBCE-ED2D-4498-A0B0-F0F95BFA5CB7}" srcOrd="0" destOrd="0" presId="urn:microsoft.com/office/officeart/2005/8/layout/hierarchy4"/>
    <dgm:cxn modelId="{40B01771-9A6B-4724-9A4A-0A4AA4A070A0}" type="presOf" srcId="{8E00D9A9-7222-4456-B957-643DCF589362}" destId="{C1D7363D-3738-44C9-B27B-EA3F5EBC462F}" srcOrd="0" destOrd="0" presId="urn:microsoft.com/office/officeart/2005/8/layout/hierarchy4"/>
    <dgm:cxn modelId="{BCCB41B1-7D89-4E19-AEAA-D5E4D1D57E50}" type="presParOf" srcId="{C1D7363D-3738-44C9-B27B-EA3F5EBC462F}" destId="{BCF468BC-AF0A-4437-BBFE-E91327ECEED5}" srcOrd="0" destOrd="0" presId="urn:microsoft.com/office/officeart/2005/8/layout/hierarchy4"/>
    <dgm:cxn modelId="{639F53E0-D217-48C5-91D8-6CA12DD157F7}" type="presParOf" srcId="{BCF468BC-AF0A-4437-BBFE-E91327ECEED5}" destId="{848C3563-26E5-483F-A0E4-4FCA1BEEC514}" srcOrd="0" destOrd="0" presId="urn:microsoft.com/office/officeart/2005/8/layout/hierarchy4"/>
    <dgm:cxn modelId="{F3355C0C-8295-412E-9899-525CEABC5F5A}" type="presParOf" srcId="{BCF468BC-AF0A-4437-BBFE-E91327ECEED5}" destId="{9C1F0170-10F8-4C0D-B512-48A35148A13F}" srcOrd="1" destOrd="0" presId="urn:microsoft.com/office/officeart/2005/8/layout/hierarchy4"/>
    <dgm:cxn modelId="{1049E154-E377-4D63-B57B-01FFE5BC8292}" type="presParOf" srcId="{BCF468BC-AF0A-4437-BBFE-E91327ECEED5}" destId="{81FB7E0F-4F4A-4DC3-A47E-C92926ECCCCB}" srcOrd="2" destOrd="0" presId="urn:microsoft.com/office/officeart/2005/8/layout/hierarchy4"/>
    <dgm:cxn modelId="{992CFD10-C12C-477A-BBD3-7B580B823100}" type="presParOf" srcId="{81FB7E0F-4F4A-4DC3-A47E-C92926ECCCCB}" destId="{74726349-AB9C-4F6B-BFB1-6328559C26A9}" srcOrd="0" destOrd="0" presId="urn:microsoft.com/office/officeart/2005/8/layout/hierarchy4"/>
    <dgm:cxn modelId="{EA68A681-240B-4B6A-9227-BD40939D0085}" type="presParOf" srcId="{74726349-AB9C-4F6B-BFB1-6328559C26A9}" destId="{195CCBCE-ED2D-4498-A0B0-F0F95BFA5CB7}" srcOrd="0" destOrd="0" presId="urn:microsoft.com/office/officeart/2005/8/layout/hierarchy4"/>
    <dgm:cxn modelId="{EA83AD8E-8B07-4965-A544-518C6D767661}" type="presParOf" srcId="{74726349-AB9C-4F6B-BFB1-6328559C26A9}" destId="{583CBDBD-0860-47EB-8984-7B1869DB9B81}" srcOrd="1" destOrd="0" presId="urn:microsoft.com/office/officeart/2005/8/layout/hierarchy4"/>
    <dgm:cxn modelId="{69F1AC9A-C8DF-4287-80F5-39D74E87BD24}" type="presParOf" srcId="{81FB7E0F-4F4A-4DC3-A47E-C92926ECCCCB}" destId="{0B16E9A1-34E8-4C53-9E86-56B71A2C5D52}" srcOrd="1" destOrd="0" presId="urn:microsoft.com/office/officeart/2005/8/layout/hierarchy4"/>
    <dgm:cxn modelId="{D6C8D66B-771F-4883-8E37-07C49106534B}" type="presParOf" srcId="{81FB7E0F-4F4A-4DC3-A47E-C92926ECCCCB}" destId="{C55B5249-DD97-4FA3-862B-E12E63397F8B}" srcOrd="2" destOrd="0" presId="urn:microsoft.com/office/officeart/2005/8/layout/hierarchy4"/>
    <dgm:cxn modelId="{308D3771-3CCB-4CDE-9CC3-D5B68EA888F5}" type="presParOf" srcId="{C55B5249-DD97-4FA3-862B-E12E63397F8B}" destId="{1B3527ED-58F6-41C9-A93F-226787A1CC51}" srcOrd="0" destOrd="0" presId="urn:microsoft.com/office/officeart/2005/8/layout/hierarchy4"/>
    <dgm:cxn modelId="{4CD8808C-CFD0-4489-8D59-6ABA3BFBF36C}" type="presParOf" srcId="{C55B5249-DD97-4FA3-862B-E12E63397F8B}" destId="{9C76587A-0B86-4824-91B1-A7113E1E7456}" srcOrd="1" destOrd="0" presId="urn:microsoft.com/office/officeart/2005/8/layout/hierarchy4"/>
    <dgm:cxn modelId="{1B02C622-0611-4DC2-B658-29D6B41E3F63}" type="presParOf" srcId="{81FB7E0F-4F4A-4DC3-A47E-C92926ECCCCB}" destId="{EBB4434E-5A34-4394-9932-3C9015E7F67B}" srcOrd="3" destOrd="0" presId="urn:microsoft.com/office/officeart/2005/8/layout/hierarchy4"/>
    <dgm:cxn modelId="{390F7078-9CD2-4DDC-AFB0-71B85B5FAC15}" type="presParOf" srcId="{81FB7E0F-4F4A-4DC3-A47E-C92926ECCCCB}" destId="{AECFAC1D-D2D1-4D5E-AF3D-D071C41BD437}" srcOrd="4" destOrd="0" presId="urn:microsoft.com/office/officeart/2005/8/layout/hierarchy4"/>
    <dgm:cxn modelId="{F000A9FC-F9ED-4732-9440-0664E7B1EF20}" type="presParOf" srcId="{AECFAC1D-D2D1-4D5E-AF3D-D071C41BD437}" destId="{8BEE6C14-4F03-4E32-9084-8DEF22E45FD9}" srcOrd="0" destOrd="0" presId="urn:microsoft.com/office/officeart/2005/8/layout/hierarchy4"/>
    <dgm:cxn modelId="{66F03599-C02B-4BE3-B866-84129211A95B}" type="presParOf" srcId="{AECFAC1D-D2D1-4D5E-AF3D-D071C41BD437}" destId="{909F63DA-600A-4CFF-82E6-7A5C1287ECB8}" srcOrd="1" destOrd="0" presId="urn:microsoft.com/office/officeart/2005/8/layout/hierarchy4"/>
    <dgm:cxn modelId="{773A9A9D-8820-4CD2-BE33-811378AA9292}" type="presParOf" srcId="{81FB7E0F-4F4A-4DC3-A47E-C92926ECCCCB}" destId="{845B83B0-90B7-4FD4-B0AD-C2C9E7E9C119}" srcOrd="5" destOrd="0" presId="urn:microsoft.com/office/officeart/2005/8/layout/hierarchy4"/>
    <dgm:cxn modelId="{E53B80D0-6E86-4F1B-BE35-FCBBDF7DD4F8}" type="presParOf" srcId="{81FB7E0F-4F4A-4DC3-A47E-C92926ECCCCB}" destId="{1A901AFB-AE6B-46D1-911E-0B9A6F3F2465}" srcOrd="6" destOrd="0" presId="urn:microsoft.com/office/officeart/2005/8/layout/hierarchy4"/>
    <dgm:cxn modelId="{B9819F98-634F-42EC-88D0-D291E51BCB8C}" type="presParOf" srcId="{1A901AFB-AE6B-46D1-911E-0B9A6F3F2465}" destId="{4B026FC6-90B6-4865-9949-574F232C1378}" srcOrd="0" destOrd="0" presId="urn:microsoft.com/office/officeart/2005/8/layout/hierarchy4"/>
    <dgm:cxn modelId="{B497B143-8511-41F2-85CA-47E1774F4AD8}" type="presParOf" srcId="{1A901AFB-AE6B-46D1-911E-0B9A6F3F2465}" destId="{DA8A46F8-442D-47FB-A175-2484F0E7BF43}" srcOrd="1" destOrd="0" presId="urn:microsoft.com/office/officeart/2005/8/layout/hierarchy4"/>
    <dgm:cxn modelId="{F44D9F0D-D3B9-4153-B783-4A7D89B8A708}" type="presParOf" srcId="{81FB7E0F-4F4A-4DC3-A47E-C92926ECCCCB}" destId="{6C4466EE-F071-43F5-A485-9114002F0E0C}" srcOrd="7" destOrd="0" presId="urn:microsoft.com/office/officeart/2005/8/layout/hierarchy4"/>
    <dgm:cxn modelId="{4CEBC520-FA9C-4305-9622-BBAA995DD003}" type="presParOf" srcId="{81FB7E0F-4F4A-4DC3-A47E-C92926ECCCCB}" destId="{A57FA3BD-D9BB-408D-BF52-9436A27A04C8}" srcOrd="8" destOrd="0" presId="urn:microsoft.com/office/officeart/2005/8/layout/hierarchy4"/>
    <dgm:cxn modelId="{A7A9317A-4A98-4AFB-A345-E97D4D67300F}" type="presParOf" srcId="{A57FA3BD-D9BB-408D-BF52-9436A27A04C8}" destId="{3934C3AE-4C5A-41EB-B40A-3C84D4325A6D}" srcOrd="0" destOrd="0" presId="urn:microsoft.com/office/officeart/2005/8/layout/hierarchy4"/>
    <dgm:cxn modelId="{1270698F-3431-4987-AB21-5EF9BB903D54}" type="presParOf" srcId="{A57FA3BD-D9BB-408D-BF52-9436A27A04C8}" destId="{96B01722-FDC5-4CD8-B217-4477CB2B1D7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605AA45-F3EF-4B8D-B87F-8F946D93EC87}" type="doc">
      <dgm:prSet loTypeId="urn:microsoft.com/office/officeart/2005/8/layout/chevron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C096439-413F-4943-A835-BC25D79A6B57}">
      <dgm:prSet phldrT="[Text]" custT="1"/>
      <dgm:spPr/>
      <dgm:t>
        <a:bodyPr/>
        <a:lstStyle/>
        <a:p>
          <a:r>
            <a:rPr lang="en-US" sz="2400" dirty="0" smtClean="0"/>
            <a:t>1</a:t>
          </a:r>
          <a:endParaRPr lang="en-US" sz="2400" dirty="0"/>
        </a:p>
      </dgm:t>
    </dgm:pt>
    <dgm:pt modelId="{38AEC181-3BA3-41AC-973F-3141E7E2314A}" type="parTrans" cxnId="{BC12E2CD-4A5C-4DD3-A45E-1AB0B253F353}">
      <dgm:prSet/>
      <dgm:spPr/>
      <dgm:t>
        <a:bodyPr/>
        <a:lstStyle/>
        <a:p>
          <a:endParaRPr lang="en-US"/>
        </a:p>
      </dgm:t>
    </dgm:pt>
    <dgm:pt modelId="{05CBA4AD-BBBD-4C93-8101-696D7F850546}" type="sibTrans" cxnId="{BC12E2CD-4A5C-4DD3-A45E-1AB0B253F353}">
      <dgm:prSet/>
      <dgm:spPr/>
      <dgm:t>
        <a:bodyPr/>
        <a:lstStyle/>
        <a:p>
          <a:endParaRPr lang="en-US"/>
        </a:p>
      </dgm:t>
    </dgm:pt>
    <dgm:pt modelId="{EE4FE1E6-66D6-4B3B-8D8E-630D21EE2113}">
      <dgm:prSet phldrT="[Text]" custT="1"/>
      <dgm:spPr/>
      <dgm:t>
        <a:bodyPr/>
        <a:lstStyle/>
        <a:p>
          <a:r>
            <a:rPr lang="en-US" sz="2400" dirty="0" smtClean="0"/>
            <a:t>Formal description of tasks</a:t>
          </a:r>
          <a:endParaRPr lang="en-US" sz="2400" dirty="0"/>
        </a:p>
      </dgm:t>
    </dgm:pt>
    <dgm:pt modelId="{E86B541C-2F7C-46EB-AC7E-96E1E7970D63}" type="parTrans" cxnId="{15CAD20A-FF7D-40BA-974D-1C7BE462B417}">
      <dgm:prSet/>
      <dgm:spPr/>
      <dgm:t>
        <a:bodyPr/>
        <a:lstStyle/>
        <a:p>
          <a:endParaRPr lang="en-US"/>
        </a:p>
      </dgm:t>
    </dgm:pt>
    <dgm:pt modelId="{14C48DFF-1F09-44CF-B369-F0A9BF191157}" type="sibTrans" cxnId="{15CAD20A-FF7D-40BA-974D-1C7BE462B417}">
      <dgm:prSet/>
      <dgm:spPr/>
      <dgm:t>
        <a:bodyPr/>
        <a:lstStyle/>
        <a:p>
          <a:endParaRPr lang="en-US"/>
        </a:p>
      </dgm:t>
    </dgm:pt>
    <dgm:pt modelId="{251DA4B4-BB27-413E-BED7-2B908F4E5596}">
      <dgm:prSet custT="1"/>
      <dgm:spPr/>
      <dgm:t>
        <a:bodyPr/>
        <a:lstStyle/>
        <a:p>
          <a:r>
            <a:rPr lang="en-US" sz="2400" dirty="0" smtClean="0"/>
            <a:t>Efficient computation</a:t>
          </a:r>
        </a:p>
      </dgm:t>
    </dgm:pt>
    <dgm:pt modelId="{B5A7D595-A9AF-482E-999E-DFB5ABD26B87}" type="parTrans" cxnId="{F0FC631D-B811-4B79-997A-9131BBDB9143}">
      <dgm:prSet/>
      <dgm:spPr/>
      <dgm:t>
        <a:bodyPr/>
        <a:lstStyle/>
        <a:p>
          <a:endParaRPr lang="en-US"/>
        </a:p>
      </dgm:t>
    </dgm:pt>
    <dgm:pt modelId="{6124A169-E89F-49A8-BB0B-CF000DAEAA6A}" type="sibTrans" cxnId="{F0FC631D-B811-4B79-997A-9131BBDB9143}">
      <dgm:prSet/>
      <dgm:spPr/>
      <dgm:t>
        <a:bodyPr/>
        <a:lstStyle/>
        <a:p>
          <a:endParaRPr lang="en-US"/>
        </a:p>
      </dgm:t>
    </dgm:pt>
    <dgm:pt modelId="{81C09DFA-34F7-436B-A364-F63397282B1F}">
      <dgm:prSet custT="1"/>
      <dgm:spPr/>
      <dgm:t>
        <a:bodyPr/>
        <a:lstStyle/>
        <a:p>
          <a:r>
            <a:rPr lang="en-US" sz="2400" dirty="0" smtClean="0"/>
            <a:t>Combining reaching problem with avoiding problem</a:t>
          </a:r>
        </a:p>
      </dgm:t>
    </dgm:pt>
    <dgm:pt modelId="{3AF97873-88B5-4D53-B632-E66D70F87898}" type="parTrans" cxnId="{F6C8BCD9-9F04-4F83-8C6D-CE26806346CE}">
      <dgm:prSet/>
      <dgm:spPr/>
      <dgm:t>
        <a:bodyPr/>
        <a:lstStyle/>
        <a:p>
          <a:endParaRPr lang="en-US"/>
        </a:p>
      </dgm:t>
    </dgm:pt>
    <dgm:pt modelId="{A9516204-981A-4576-B9E2-B277FB8F8C16}" type="sibTrans" cxnId="{F6C8BCD9-9F04-4F83-8C6D-CE26806346CE}">
      <dgm:prSet/>
      <dgm:spPr/>
      <dgm:t>
        <a:bodyPr/>
        <a:lstStyle/>
        <a:p>
          <a:endParaRPr lang="en-US"/>
        </a:p>
      </dgm:t>
    </dgm:pt>
    <dgm:pt modelId="{13556B41-BB8E-41B4-9B2B-5B813555A826}">
      <dgm:prSet custT="1"/>
      <dgm:spPr/>
      <dgm:t>
        <a:bodyPr/>
        <a:lstStyle/>
        <a:p>
          <a:r>
            <a:rPr lang="en-US" sz="2400" dirty="0" smtClean="0"/>
            <a:t>Targeting more complex tasks (sequencing and …)</a:t>
          </a:r>
        </a:p>
      </dgm:t>
    </dgm:pt>
    <dgm:pt modelId="{711C70C2-29DA-4F3A-A550-E375554D8EC2}" type="parTrans" cxnId="{D1558E25-DB03-4926-98F7-EC695DAA21F6}">
      <dgm:prSet/>
      <dgm:spPr/>
      <dgm:t>
        <a:bodyPr/>
        <a:lstStyle/>
        <a:p>
          <a:endParaRPr lang="en-US"/>
        </a:p>
      </dgm:t>
    </dgm:pt>
    <dgm:pt modelId="{06AAD723-C12E-40B0-9A09-96803C07F0AD}" type="sibTrans" cxnId="{D1558E25-DB03-4926-98F7-EC695DAA21F6}">
      <dgm:prSet/>
      <dgm:spPr/>
      <dgm:t>
        <a:bodyPr/>
        <a:lstStyle/>
        <a:p>
          <a:endParaRPr lang="en-US"/>
        </a:p>
      </dgm:t>
    </dgm:pt>
    <dgm:pt modelId="{8DAFB53F-C1B3-4572-A05E-333CD7D09104}">
      <dgm:prSet phldrT="[Text]" custT="1"/>
      <dgm:spPr/>
      <dgm:t>
        <a:bodyPr/>
        <a:lstStyle/>
        <a:p>
          <a:r>
            <a:rPr lang="en-US" sz="2400" dirty="0" smtClean="0"/>
            <a:t>2</a:t>
          </a:r>
          <a:endParaRPr lang="en-US" sz="2400" dirty="0"/>
        </a:p>
      </dgm:t>
    </dgm:pt>
    <dgm:pt modelId="{514E6202-DA90-460F-8CDD-EDC3FBC035BE}" type="parTrans" cxnId="{82BCFDD7-A007-472D-8245-F169C9225743}">
      <dgm:prSet/>
      <dgm:spPr/>
      <dgm:t>
        <a:bodyPr/>
        <a:lstStyle/>
        <a:p>
          <a:endParaRPr lang="en-US"/>
        </a:p>
      </dgm:t>
    </dgm:pt>
    <dgm:pt modelId="{64B7AA01-B3E8-4B8D-BC1C-CCF797ACE487}" type="sibTrans" cxnId="{82BCFDD7-A007-472D-8245-F169C9225743}">
      <dgm:prSet/>
      <dgm:spPr/>
      <dgm:t>
        <a:bodyPr/>
        <a:lstStyle/>
        <a:p>
          <a:endParaRPr lang="en-US"/>
        </a:p>
      </dgm:t>
    </dgm:pt>
    <dgm:pt modelId="{7D2CCBFD-A2D6-40DD-ABAE-0DF27F880E93}">
      <dgm:prSet custT="1"/>
      <dgm:spPr/>
      <dgm:t>
        <a:bodyPr/>
        <a:lstStyle/>
        <a:p>
          <a:r>
            <a:rPr lang="en-US" sz="2400" dirty="0" smtClean="0"/>
            <a:t>3</a:t>
          </a:r>
        </a:p>
      </dgm:t>
    </dgm:pt>
    <dgm:pt modelId="{FF2867BC-7F0F-439A-9E3E-B87AC1F3253D}" type="parTrans" cxnId="{6F58EA7F-E255-4400-8FF9-552155F6CEE2}">
      <dgm:prSet/>
      <dgm:spPr/>
      <dgm:t>
        <a:bodyPr/>
        <a:lstStyle/>
        <a:p>
          <a:endParaRPr lang="en-US"/>
        </a:p>
      </dgm:t>
    </dgm:pt>
    <dgm:pt modelId="{E9072A98-7DBB-4077-936B-443DFBF86B22}" type="sibTrans" cxnId="{6F58EA7F-E255-4400-8FF9-552155F6CEE2}">
      <dgm:prSet/>
      <dgm:spPr/>
      <dgm:t>
        <a:bodyPr/>
        <a:lstStyle/>
        <a:p>
          <a:endParaRPr lang="en-US"/>
        </a:p>
      </dgm:t>
    </dgm:pt>
    <dgm:pt modelId="{8E68DA9E-3380-4DA0-A5F9-7CAAE725E114}">
      <dgm:prSet custT="1"/>
      <dgm:spPr/>
      <dgm:t>
        <a:bodyPr/>
        <a:lstStyle/>
        <a:p>
          <a:r>
            <a:rPr lang="en-US" sz="2400" dirty="0" smtClean="0"/>
            <a:t>4</a:t>
          </a:r>
        </a:p>
      </dgm:t>
    </dgm:pt>
    <dgm:pt modelId="{E4F6831A-A8B9-4B13-8680-57E66EE46BD0}" type="parTrans" cxnId="{85485284-1AE8-4CC4-BEB0-4BB6869D4D05}">
      <dgm:prSet/>
      <dgm:spPr/>
      <dgm:t>
        <a:bodyPr/>
        <a:lstStyle/>
        <a:p>
          <a:endParaRPr lang="en-US"/>
        </a:p>
      </dgm:t>
    </dgm:pt>
    <dgm:pt modelId="{21A98D4F-D602-410A-A71B-84CB6597BD78}" type="sibTrans" cxnId="{85485284-1AE8-4CC4-BEB0-4BB6869D4D05}">
      <dgm:prSet/>
      <dgm:spPr/>
      <dgm:t>
        <a:bodyPr/>
        <a:lstStyle/>
        <a:p>
          <a:endParaRPr lang="en-US"/>
        </a:p>
      </dgm:t>
    </dgm:pt>
    <dgm:pt modelId="{75CE28D9-5FAB-4C01-B22C-3AC9074F1319}" type="pres">
      <dgm:prSet presAssocID="{8605AA45-F3EF-4B8D-B87F-8F946D93EC8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E5E0BB-006C-4B46-8F6B-39D45124B4BC}" type="pres">
      <dgm:prSet presAssocID="{AC096439-413F-4943-A835-BC25D79A6B57}" presName="composite" presStyleCnt="0"/>
      <dgm:spPr/>
    </dgm:pt>
    <dgm:pt modelId="{7E3B3A4C-BABB-4C1D-81CB-99B73FA70F54}" type="pres">
      <dgm:prSet presAssocID="{AC096439-413F-4943-A835-BC25D79A6B57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4D96DC-D3B6-4B22-A251-B9D2C47F6CC8}" type="pres">
      <dgm:prSet presAssocID="{AC096439-413F-4943-A835-BC25D79A6B57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53F7A0-F459-42E8-8F33-95A195E29B30}" type="pres">
      <dgm:prSet presAssocID="{05CBA4AD-BBBD-4C93-8101-696D7F850546}" presName="sp" presStyleCnt="0"/>
      <dgm:spPr/>
    </dgm:pt>
    <dgm:pt modelId="{C2C1A8E0-2AE7-4233-8BB3-22A470CB9BE7}" type="pres">
      <dgm:prSet presAssocID="{8DAFB53F-C1B3-4572-A05E-333CD7D09104}" presName="composite" presStyleCnt="0"/>
      <dgm:spPr/>
    </dgm:pt>
    <dgm:pt modelId="{912FB9C8-BC48-489B-89D7-7B1F3FF1AF7C}" type="pres">
      <dgm:prSet presAssocID="{8DAFB53F-C1B3-4572-A05E-333CD7D09104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BA521-EB88-45CB-8E94-8470AFADF066}" type="pres">
      <dgm:prSet presAssocID="{8DAFB53F-C1B3-4572-A05E-333CD7D09104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D0EE2-6EA9-497B-A095-48B60B9DF33C}" type="pres">
      <dgm:prSet presAssocID="{64B7AA01-B3E8-4B8D-BC1C-CCF797ACE487}" presName="sp" presStyleCnt="0"/>
      <dgm:spPr/>
    </dgm:pt>
    <dgm:pt modelId="{743A156A-AC00-46DD-A080-E405241AC557}" type="pres">
      <dgm:prSet presAssocID="{7D2CCBFD-A2D6-40DD-ABAE-0DF27F880E93}" presName="composite" presStyleCnt="0"/>
      <dgm:spPr/>
    </dgm:pt>
    <dgm:pt modelId="{CDA2C256-D3CC-470C-B567-0D45A8CBD9A1}" type="pres">
      <dgm:prSet presAssocID="{7D2CCBFD-A2D6-40DD-ABAE-0DF27F880E93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63265A-DB00-4027-8AEE-9B6EC3949544}" type="pres">
      <dgm:prSet presAssocID="{7D2CCBFD-A2D6-40DD-ABAE-0DF27F880E93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96B23-6EDC-41F7-8D66-31012AA37E9A}" type="pres">
      <dgm:prSet presAssocID="{E9072A98-7DBB-4077-936B-443DFBF86B22}" presName="sp" presStyleCnt="0"/>
      <dgm:spPr/>
    </dgm:pt>
    <dgm:pt modelId="{3171BE6F-7D45-46EF-AD10-E9E5F06D4D31}" type="pres">
      <dgm:prSet presAssocID="{8E68DA9E-3380-4DA0-A5F9-7CAAE725E114}" presName="composite" presStyleCnt="0"/>
      <dgm:spPr/>
    </dgm:pt>
    <dgm:pt modelId="{50C87895-547A-49EB-A0DD-D655EFD4E077}" type="pres">
      <dgm:prSet presAssocID="{8E68DA9E-3380-4DA0-A5F9-7CAAE725E11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36FB6-6530-4A55-9827-9AAF685E7137}" type="pres">
      <dgm:prSet presAssocID="{8E68DA9E-3380-4DA0-A5F9-7CAAE725E11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C8BCD9-9F04-4F83-8C6D-CE26806346CE}" srcId="{7D2CCBFD-A2D6-40DD-ABAE-0DF27F880E93}" destId="{81C09DFA-34F7-436B-A364-F63397282B1F}" srcOrd="0" destOrd="0" parTransId="{3AF97873-88B5-4D53-B632-E66D70F87898}" sibTransId="{A9516204-981A-4576-B9E2-B277FB8F8C16}"/>
    <dgm:cxn modelId="{85485284-1AE8-4CC4-BEB0-4BB6869D4D05}" srcId="{8605AA45-F3EF-4B8D-B87F-8F946D93EC87}" destId="{8E68DA9E-3380-4DA0-A5F9-7CAAE725E114}" srcOrd="3" destOrd="0" parTransId="{E4F6831A-A8B9-4B13-8680-57E66EE46BD0}" sibTransId="{21A98D4F-D602-410A-A71B-84CB6597BD78}"/>
    <dgm:cxn modelId="{4BFE0D06-E0F4-4EB6-A6DE-7AF255A949F5}" type="presOf" srcId="{81C09DFA-34F7-436B-A364-F63397282B1F}" destId="{D663265A-DB00-4027-8AEE-9B6EC3949544}" srcOrd="0" destOrd="0" presId="urn:microsoft.com/office/officeart/2005/8/layout/chevron2"/>
    <dgm:cxn modelId="{D1558E25-DB03-4926-98F7-EC695DAA21F6}" srcId="{8E68DA9E-3380-4DA0-A5F9-7CAAE725E114}" destId="{13556B41-BB8E-41B4-9B2B-5B813555A826}" srcOrd="0" destOrd="0" parTransId="{711C70C2-29DA-4F3A-A550-E375554D8EC2}" sibTransId="{06AAD723-C12E-40B0-9A09-96803C07F0AD}"/>
    <dgm:cxn modelId="{45C7DB7B-D1F0-4E85-BE73-348BB8E27700}" type="presOf" srcId="{8E68DA9E-3380-4DA0-A5F9-7CAAE725E114}" destId="{50C87895-547A-49EB-A0DD-D655EFD4E077}" srcOrd="0" destOrd="0" presId="urn:microsoft.com/office/officeart/2005/8/layout/chevron2"/>
    <dgm:cxn modelId="{15CAD20A-FF7D-40BA-974D-1C7BE462B417}" srcId="{AC096439-413F-4943-A835-BC25D79A6B57}" destId="{EE4FE1E6-66D6-4B3B-8D8E-630D21EE2113}" srcOrd="0" destOrd="0" parTransId="{E86B541C-2F7C-46EB-AC7E-96E1E7970D63}" sibTransId="{14C48DFF-1F09-44CF-B369-F0A9BF191157}"/>
    <dgm:cxn modelId="{82BCFDD7-A007-472D-8245-F169C9225743}" srcId="{8605AA45-F3EF-4B8D-B87F-8F946D93EC87}" destId="{8DAFB53F-C1B3-4572-A05E-333CD7D09104}" srcOrd="1" destOrd="0" parTransId="{514E6202-DA90-460F-8CDD-EDC3FBC035BE}" sibTransId="{64B7AA01-B3E8-4B8D-BC1C-CCF797ACE487}"/>
    <dgm:cxn modelId="{6F58EA7F-E255-4400-8FF9-552155F6CEE2}" srcId="{8605AA45-F3EF-4B8D-B87F-8F946D93EC87}" destId="{7D2CCBFD-A2D6-40DD-ABAE-0DF27F880E93}" srcOrd="2" destOrd="0" parTransId="{FF2867BC-7F0F-439A-9E3E-B87AC1F3253D}" sibTransId="{E9072A98-7DBB-4077-936B-443DFBF86B22}"/>
    <dgm:cxn modelId="{5511D854-CD14-455C-940A-6A2C8D4CD9FA}" type="presOf" srcId="{AC096439-413F-4943-A835-BC25D79A6B57}" destId="{7E3B3A4C-BABB-4C1D-81CB-99B73FA70F54}" srcOrd="0" destOrd="0" presId="urn:microsoft.com/office/officeart/2005/8/layout/chevron2"/>
    <dgm:cxn modelId="{2F405A73-6D4B-4C82-A5D5-8296678F717B}" type="presOf" srcId="{7D2CCBFD-A2D6-40DD-ABAE-0DF27F880E93}" destId="{CDA2C256-D3CC-470C-B567-0D45A8CBD9A1}" srcOrd="0" destOrd="0" presId="urn:microsoft.com/office/officeart/2005/8/layout/chevron2"/>
    <dgm:cxn modelId="{227767CD-EFFE-4CC5-AAAD-5DBA4A8283E6}" type="presOf" srcId="{13556B41-BB8E-41B4-9B2B-5B813555A826}" destId="{3BD36FB6-6530-4A55-9827-9AAF685E7137}" srcOrd="0" destOrd="0" presId="urn:microsoft.com/office/officeart/2005/8/layout/chevron2"/>
    <dgm:cxn modelId="{6C8A4D99-513E-46C3-92D4-1FD6028E9611}" type="presOf" srcId="{8605AA45-F3EF-4B8D-B87F-8F946D93EC87}" destId="{75CE28D9-5FAB-4C01-B22C-3AC9074F1319}" srcOrd="0" destOrd="0" presId="urn:microsoft.com/office/officeart/2005/8/layout/chevron2"/>
    <dgm:cxn modelId="{41467F36-78D3-4127-A338-2A529DC2DEFA}" type="presOf" srcId="{8DAFB53F-C1B3-4572-A05E-333CD7D09104}" destId="{912FB9C8-BC48-489B-89D7-7B1F3FF1AF7C}" srcOrd="0" destOrd="0" presId="urn:microsoft.com/office/officeart/2005/8/layout/chevron2"/>
    <dgm:cxn modelId="{F5811DF5-E441-4057-98BC-0AAD3F1F7213}" type="presOf" srcId="{EE4FE1E6-66D6-4B3B-8D8E-630D21EE2113}" destId="{204D96DC-D3B6-4B22-A251-B9D2C47F6CC8}" srcOrd="0" destOrd="0" presId="urn:microsoft.com/office/officeart/2005/8/layout/chevron2"/>
    <dgm:cxn modelId="{F0FC631D-B811-4B79-997A-9131BBDB9143}" srcId="{8DAFB53F-C1B3-4572-A05E-333CD7D09104}" destId="{251DA4B4-BB27-413E-BED7-2B908F4E5596}" srcOrd="0" destOrd="0" parTransId="{B5A7D595-A9AF-482E-999E-DFB5ABD26B87}" sibTransId="{6124A169-E89F-49A8-BB0B-CF000DAEAA6A}"/>
    <dgm:cxn modelId="{BC12E2CD-4A5C-4DD3-A45E-1AB0B253F353}" srcId="{8605AA45-F3EF-4B8D-B87F-8F946D93EC87}" destId="{AC096439-413F-4943-A835-BC25D79A6B57}" srcOrd="0" destOrd="0" parTransId="{38AEC181-3BA3-41AC-973F-3141E7E2314A}" sibTransId="{05CBA4AD-BBBD-4C93-8101-696D7F850546}"/>
    <dgm:cxn modelId="{8A64706D-B519-457A-95E3-EA462AAE3D38}" type="presOf" srcId="{251DA4B4-BB27-413E-BED7-2B908F4E5596}" destId="{C52BA521-EB88-45CB-8E94-8470AFADF066}" srcOrd="0" destOrd="0" presId="urn:microsoft.com/office/officeart/2005/8/layout/chevron2"/>
    <dgm:cxn modelId="{84B41E9C-9DD9-49EA-86EF-9AA7051F3621}" type="presParOf" srcId="{75CE28D9-5FAB-4C01-B22C-3AC9074F1319}" destId="{DEE5E0BB-006C-4B46-8F6B-39D45124B4BC}" srcOrd="0" destOrd="0" presId="urn:microsoft.com/office/officeart/2005/8/layout/chevron2"/>
    <dgm:cxn modelId="{2FD77E30-6872-4AF3-9F57-9B1683469AD7}" type="presParOf" srcId="{DEE5E0BB-006C-4B46-8F6B-39D45124B4BC}" destId="{7E3B3A4C-BABB-4C1D-81CB-99B73FA70F54}" srcOrd="0" destOrd="0" presId="urn:microsoft.com/office/officeart/2005/8/layout/chevron2"/>
    <dgm:cxn modelId="{01545E6B-2F6D-4586-9FBA-DCADB92D87FC}" type="presParOf" srcId="{DEE5E0BB-006C-4B46-8F6B-39D45124B4BC}" destId="{204D96DC-D3B6-4B22-A251-B9D2C47F6CC8}" srcOrd="1" destOrd="0" presId="urn:microsoft.com/office/officeart/2005/8/layout/chevron2"/>
    <dgm:cxn modelId="{204DC55B-4217-4C74-A72B-13D74A257779}" type="presParOf" srcId="{75CE28D9-5FAB-4C01-B22C-3AC9074F1319}" destId="{DD53F7A0-F459-42E8-8F33-95A195E29B30}" srcOrd="1" destOrd="0" presId="urn:microsoft.com/office/officeart/2005/8/layout/chevron2"/>
    <dgm:cxn modelId="{302491C2-E893-4BA4-8380-44067B6EDE15}" type="presParOf" srcId="{75CE28D9-5FAB-4C01-B22C-3AC9074F1319}" destId="{C2C1A8E0-2AE7-4233-8BB3-22A470CB9BE7}" srcOrd="2" destOrd="0" presId="urn:microsoft.com/office/officeart/2005/8/layout/chevron2"/>
    <dgm:cxn modelId="{759D524B-E101-41DE-B4FB-954CF92EF302}" type="presParOf" srcId="{C2C1A8E0-2AE7-4233-8BB3-22A470CB9BE7}" destId="{912FB9C8-BC48-489B-89D7-7B1F3FF1AF7C}" srcOrd="0" destOrd="0" presId="urn:microsoft.com/office/officeart/2005/8/layout/chevron2"/>
    <dgm:cxn modelId="{BE636948-C457-429B-87FC-758D67DE13F0}" type="presParOf" srcId="{C2C1A8E0-2AE7-4233-8BB3-22A470CB9BE7}" destId="{C52BA521-EB88-45CB-8E94-8470AFADF066}" srcOrd="1" destOrd="0" presId="urn:microsoft.com/office/officeart/2005/8/layout/chevron2"/>
    <dgm:cxn modelId="{FE91B2AD-9513-4848-927B-D8D6FB420916}" type="presParOf" srcId="{75CE28D9-5FAB-4C01-B22C-3AC9074F1319}" destId="{13AD0EE2-6EA9-497B-A095-48B60B9DF33C}" srcOrd="3" destOrd="0" presId="urn:microsoft.com/office/officeart/2005/8/layout/chevron2"/>
    <dgm:cxn modelId="{46CC3EB8-221D-424F-BEED-70C90B9B87C8}" type="presParOf" srcId="{75CE28D9-5FAB-4C01-B22C-3AC9074F1319}" destId="{743A156A-AC00-46DD-A080-E405241AC557}" srcOrd="4" destOrd="0" presId="urn:microsoft.com/office/officeart/2005/8/layout/chevron2"/>
    <dgm:cxn modelId="{6AE2DD1F-03F5-4746-87FD-5D541F526B99}" type="presParOf" srcId="{743A156A-AC00-46DD-A080-E405241AC557}" destId="{CDA2C256-D3CC-470C-B567-0D45A8CBD9A1}" srcOrd="0" destOrd="0" presId="urn:microsoft.com/office/officeart/2005/8/layout/chevron2"/>
    <dgm:cxn modelId="{DF9A924B-B36F-4372-84D9-883ADDCB1CB5}" type="presParOf" srcId="{743A156A-AC00-46DD-A080-E405241AC557}" destId="{D663265A-DB00-4027-8AEE-9B6EC3949544}" srcOrd="1" destOrd="0" presId="urn:microsoft.com/office/officeart/2005/8/layout/chevron2"/>
    <dgm:cxn modelId="{079F4FDC-BFEA-4818-8C51-BF3CE99F1589}" type="presParOf" srcId="{75CE28D9-5FAB-4C01-B22C-3AC9074F1319}" destId="{F3896B23-6EDC-41F7-8D66-31012AA37E9A}" srcOrd="5" destOrd="0" presId="urn:microsoft.com/office/officeart/2005/8/layout/chevron2"/>
    <dgm:cxn modelId="{751F7DC3-1CD7-4752-8A1B-2EB95539CCD4}" type="presParOf" srcId="{75CE28D9-5FAB-4C01-B22C-3AC9074F1319}" destId="{3171BE6F-7D45-46EF-AD10-E9E5F06D4D31}" srcOrd="6" destOrd="0" presId="urn:microsoft.com/office/officeart/2005/8/layout/chevron2"/>
    <dgm:cxn modelId="{1D313811-AFBB-4AAB-AD51-A71C7B07839F}" type="presParOf" srcId="{3171BE6F-7D45-46EF-AD10-E9E5F06D4D31}" destId="{50C87895-547A-49EB-A0DD-D655EFD4E077}" srcOrd="0" destOrd="0" presId="urn:microsoft.com/office/officeart/2005/8/layout/chevron2"/>
    <dgm:cxn modelId="{A9DE0C95-1290-4B72-BE04-829CE23FD67C}" type="presParOf" srcId="{3171BE6F-7D45-46EF-AD10-E9E5F06D4D31}" destId="{3BD36FB6-6530-4A55-9827-9AAF685E713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A5F94-60AA-478F-A27E-CEDFB4F46C5F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31165F9-C6AF-420C-9574-17CD9FBAFC4F}">
      <dgm:prSet phldrT="[Text]" custT="1"/>
      <dgm:spPr/>
      <dgm:t>
        <a:bodyPr/>
        <a:lstStyle/>
        <a:p>
          <a:r>
            <a:rPr lang="en-US" sz="2400" b="1" smtClean="0"/>
            <a:t>1</a:t>
          </a:r>
          <a:endParaRPr lang="en-US" sz="2400" b="1" dirty="0"/>
        </a:p>
      </dgm:t>
    </dgm:pt>
    <dgm:pt modelId="{56440941-A1C1-45D5-A5E9-566D15D304C8}" type="parTrans" cxnId="{CA44DB5E-42CF-470C-B7FB-32E98610B822}">
      <dgm:prSet/>
      <dgm:spPr/>
      <dgm:t>
        <a:bodyPr/>
        <a:lstStyle/>
        <a:p>
          <a:endParaRPr lang="en-US"/>
        </a:p>
      </dgm:t>
    </dgm:pt>
    <dgm:pt modelId="{52C18E32-9018-4B13-BBE3-EF3AF5FAE4F1}" type="sibTrans" cxnId="{CA44DB5E-42CF-470C-B7FB-32E98610B822}">
      <dgm:prSet/>
      <dgm:spPr/>
      <dgm:t>
        <a:bodyPr/>
        <a:lstStyle/>
        <a:p>
          <a:endParaRPr lang="en-US"/>
        </a:p>
      </dgm:t>
    </dgm:pt>
    <dgm:pt modelId="{EA8A0C55-C168-4FD2-A953-37DE15139CB6}">
      <dgm:prSet phldrT="[Text]" custT="1"/>
      <dgm:spPr/>
      <dgm:t>
        <a:bodyPr/>
        <a:lstStyle/>
        <a:p>
          <a:r>
            <a:rPr lang="en-US" sz="2400" b="1" dirty="0" smtClean="0"/>
            <a:t>Robot Motion Planning and Control</a:t>
          </a:r>
          <a:endParaRPr lang="en-US" sz="2400" b="1" dirty="0"/>
        </a:p>
      </dgm:t>
    </dgm:pt>
    <dgm:pt modelId="{3E77D8CF-55B1-4F18-A2E8-024FE60E8C58}" type="parTrans" cxnId="{C5833FB8-F8E5-49CB-919E-01B9942329E0}">
      <dgm:prSet/>
      <dgm:spPr/>
      <dgm:t>
        <a:bodyPr/>
        <a:lstStyle/>
        <a:p>
          <a:endParaRPr lang="en-US"/>
        </a:p>
      </dgm:t>
    </dgm:pt>
    <dgm:pt modelId="{597E4BBC-6123-4CE8-AE13-45A3828CADA0}" type="sibTrans" cxnId="{C5833FB8-F8E5-49CB-919E-01B9942329E0}">
      <dgm:prSet/>
      <dgm:spPr/>
      <dgm:t>
        <a:bodyPr/>
        <a:lstStyle/>
        <a:p>
          <a:endParaRPr lang="en-US"/>
        </a:p>
      </dgm:t>
    </dgm:pt>
    <dgm:pt modelId="{02102DEB-D4BD-411F-96C2-5616329AEEE4}">
      <dgm:prSet phldrT="[Text]" custT="1"/>
      <dgm:spPr/>
      <dgm:t>
        <a:bodyPr/>
        <a:lstStyle/>
        <a:p>
          <a:r>
            <a:rPr lang="en-US" sz="2400" b="1" dirty="0" smtClean="0"/>
            <a:t>2</a:t>
          </a:r>
          <a:endParaRPr lang="en-US" sz="2400" b="1" dirty="0"/>
        </a:p>
      </dgm:t>
    </dgm:pt>
    <dgm:pt modelId="{F6F5DABF-F96A-4235-9663-43A9CED315ED}" type="parTrans" cxnId="{3279D0AE-460C-44AC-ACE4-EB2DFE5A388D}">
      <dgm:prSet/>
      <dgm:spPr/>
      <dgm:t>
        <a:bodyPr/>
        <a:lstStyle/>
        <a:p>
          <a:endParaRPr lang="en-US"/>
        </a:p>
      </dgm:t>
    </dgm:pt>
    <dgm:pt modelId="{64D8412C-3EC8-4C17-A17B-BFF4C3CB34E7}" type="sibTrans" cxnId="{3279D0AE-460C-44AC-ACE4-EB2DFE5A388D}">
      <dgm:prSet/>
      <dgm:spPr/>
      <dgm:t>
        <a:bodyPr/>
        <a:lstStyle/>
        <a:p>
          <a:endParaRPr lang="en-US"/>
        </a:p>
      </dgm:t>
    </dgm:pt>
    <dgm:pt modelId="{DCEC5784-A7CF-4907-98F6-11172BA1EFEF}">
      <dgm:prSet custT="1"/>
      <dgm:spPr/>
      <dgm:t>
        <a:bodyPr/>
        <a:lstStyle/>
        <a:p>
          <a:r>
            <a:rPr lang="en-US" sz="2400" b="1" dirty="0" smtClean="0"/>
            <a:t>5</a:t>
          </a:r>
          <a:endParaRPr lang="en-US" sz="2400" b="1" dirty="0"/>
        </a:p>
      </dgm:t>
    </dgm:pt>
    <dgm:pt modelId="{6194980E-E647-4DBB-A069-5563D102408E}" type="parTrans" cxnId="{31395833-1C6E-4A7A-A096-2CF9E60EDED4}">
      <dgm:prSet/>
      <dgm:spPr/>
      <dgm:t>
        <a:bodyPr/>
        <a:lstStyle/>
        <a:p>
          <a:endParaRPr lang="en-US"/>
        </a:p>
      </dgm:t>
    </dgm:pt>
    <dgm:pt modelId="{3B1EC12B-37A6-4129-91E6-85B906507875}" type="sibTrans" cxnId="{31395833-1C6E-4A7A-A096-2CF9E60EDED4}">
      <dgm:prSet/>
      <dgm:spPr/>
      <dgm:t>
        <a:bodyPr/>
        <a:lstStyle/>
        <a:p>
          <a:endParaRPr lang="en-US"/>
        </a:p>
      </dgm:t>
    </dgm:pt>
    <dgm:pt modelId="{0919423A-BBF8-4946-9D77-7D08165B21A9}">
      <dgm:prSet phldrT="[Text]" custT="1"/>
      <dgm:spPr/>
      <dgm:t>
        <a:bodyPr/>
        <a:lstStyle/>
        <a:p>
          <a:r>
            <a:rPr lang="en-US" sz="2400" b="1" dirty="0" smtClean="0"/>
            <a:t>Task Specification</a:t>
          </a:r>
          <a:endParaRPr lang="en-US" sz="2400" b="1" dirty="0"/>
        </a:p>
      </dgm:t>
    </dgm:pt>
    <dgm:pt modelId="{717F4C39-FC2D-4992-8E94-D98618E72E19}" type="parTrans" cxnId="{C7632E02-B78C-483F-8A6B-D4FB05C745E7}">
      <dgm:prSet/>
      <dgm:spPr/>
    </dgm:pt>
    <dgm:pt modelId="{9F66590A-5C09-4F92-A1A4-E605E99F562D}" type="sibTrans" cxnId="{C7632E02-B78C-483F-8A6B-D4FB05C745E7}">
      <dgm:prSet/>
      <dgm:spPr/>
    </dgm:pt>
    <dgm:pt modelId="{3A4B5BE1-83B2-44C4-8038-90BB40FD363E}">
      <dgm:prSet phldrT="[Text]" custT="1"/>
      <dgm:spPr/>
      <dgm:t>
        <a:bodyPr/>
        <a:lstStyle/>
        <a:p>
          <a:r>
            <a:rPr lang="en-US" sz="2400" b="1" dirty="0" smtClean="0"/>
            <a:t>3</a:t>
          </a:r>
          <a:endParaRPr lang="en-US" sz="2400" b="1" dirty="0"/>
        </a:p>
      </dgm:t>
    </dgm:pt>
    <dgm:pt modelId="{BAC88835-ADC2-4E38-B974-D5A5E823F5F9}" type="parTrans" cxnId="{014E2608-BBB8-414A-8384-C016E782E9DD}">
      <dgm:prSet/>
      <dgm:spPr/>
    </dgm:pt>
    <dgm:pt modelId="{AF22688A-61B5-48F9-89B6-80BE8C5B6E2A}" type="sibTrans" cxnId="{014E2608-BBB8-414A-8384-C016E782E9DD}">
      <dgm:prSet/>
      <dgm:spPr/>
    </dgm:pt>
    <dgm:pt modelId="{62BF376C-5527-4AEB-B890-F6D0F35EA349}">
      <dgm:prSet phldrT="[Text]" custT="1"/>
      <dgm:spPr/>
      <dgm:t>
        <a:bodyPr/>
        <a:lstStyle/>
        <a:p>
          <a:r>
            <a:rPr lang="en-US" sz="2400" b="1" dirty="0" smtClean="0"/>
            <a:t>Temporal Logic</a:t>
          </a:r>
          <a:endParaRPr lang="en-US" sz="2400" b="1" dirty="0"/>
        </a:p>
      </dgm:t>
    </dgm:pt>
    <dgm:pt modelId="{C4FB3FA9-BE47-4E13-A57A-BF14CDBBB146}" type="parTrans" cxnId="{1E4AD03B-5F33-4009-981B-3CE309654A85}">
      <dgm:prSet/>
      <dgm:spPr/>
    </dgm:pt>
    <dgm:pt modelId="{CFB02246-0F54-420D-BE78-F3B897DA716B}" type="sibTrans" cxnId="{1E4AD03B-5F33-4009-981B-3CE309654A85}">
      <dgm:prSet/>
      <dgm:spPr/>
    </dgm:pt>
    <dgm:pt modelId="{5A5CE130-D3B0-4CA3-98AA-922BB4824989}">
      <dgm:prSet phldrT="[Text]" custT="1"/>
      <dgm:spPr/>
      <dgm:t>
        <a:bodyPr/>
        <a:lstStyle/>
        <a:p>
          <a:r>
            <a:rPr lang="en-US" sz="2400" b="1" dirty="0" smtClean="0"/>
            <a:t>4</a:t>
          </a:r>
          <a:endParaRPr lang="en-US" sz="2400" b="1" dirty="0"/>
        </a:p>
      </dgm:t>
    </dgm:pt>
    <dgm:pt modelId="{012B559A-A3FE-4DC8-AEF0-9E9166839F8D}" type="parTrans" cxnId="{420734A8-697B-40D6-95D5-7C41EBF88BAE}">
      <dgm:prSet/>
      <dgm:spPr/>
    </dgm:pt>
    <dgm:pt modelId="{8F91385E-6D6C-4A20-BE57-28678A86BDA9}" type="sibTrans" cxnId="{420734A8-697B-40D6-95D5-7C41EBF88BAE}">
      <dgm:prSet/>
      <dgm:spPr/>
    </dgm:pt>
    <dgm:pt modelId="{1B3CA443-8DDF-4886-9D4B-7A4CA6219A75}">
      <dgm:prSet phldrT="[Text]" custT="1"/>
      <dgm:spPr/>
      <dgm:t>
        <a:bodyPr/>
        <a:lstStyle/>
        <a:p>
          <a:r>
            <a:rPr lang="en-US" sz="2400" b="1" dirty="0" smtClean="0"/>
            <a:t>Symbolic Planning</a:t>
          </a:r>
          <a:endParaRPr lang="en-US" sz="2400" b="1" dirty="0"/>
        </a:p>
      </dgm:t>
    </dgm:pt>
    <dgm:pt modelId="{9EA91269-DC05-4FA5-A7F6-3BFD2B5D46BF}" type="parTrans" cxnId="{0B5E1F27-6E13-4824-8C0F-447B843BEB48}">
      <dgm:prSet/>
      <dgm:spPr/>
    </dgm:pt>
    <dgm:pt modelId="{40334661-3CA6-4C05-93AE-6B08C0330845}" type="sibTrans" cxnId="{0B5E1F27-6E13-4824-8C0F-447B843BEB48}">
      <dgm:prSet/>
      <dgm:spPr/>
    </dgm:pt>
    <dgm:pt modelId="{D7A2D768-284A-4CAF-8412-11BFE792AC74}">
      <dgm:prSet custT="1"/>
      <dgm:spPr/>
      <dgm:t>
        <a:bodyPr/>
        <a:lstStyle/>
        <a:p>
          <a:r>
            <a:rPr lang="en-US" sz="2400" b="1" dirty="0" smtClean="0"/>
            <a:t>Future Work</a:t>
          </a:r>
          <a:endParaRPr lang="en-US" sz="2400" b="1" dirty="0"/>
        </a:p>
      </dgm:t>
    </dgm:pt>
    <dgm:pt modelId="{622DF41A-9FD7-4DF0-8AEA-87562D86AF32}" type="parTrans" cxnId="{1DC0BAA9-8080-405E-8FDC-7667E7803C15}">
      <dgm:prSet/>
      <dgm:spPr/>
    </dgm:pt>
    <dgm:pt modelId="{4176AE50-A9D7-4E4D-A55F-9DAA3A7A4305}" type="sibTrans" cxnId="{1DC0BAA9-8080-405E-8FDC-7667E7803C15}">
      <dgm:prSet/>
      <dgm:spPr/>
    </dgm:pt>
    <dgm:pt modelId="{B900898E-5291-40B8-B06A-FB95E1E9274E}" type="pres">
      <dgm:prSet presAssocID="{A32A5F94-60AA-478F-A27E-CEDFB4F46C5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FB48C3-9AAF-4E67-AF18-5E3754367FFC}" type="pres">
      <dgm:prSet presAssocID="{931165F9-C6AF-420C-9574-17CD9FBAFC4F}" presName="composite" presStyleCnt="0"/>
      <dgm:spPr/>
    </dgm:pt>
    <dgm:pt modelId="{FE7BCBC2-AA29-43F9-AEAF-BA81D9D00BE6}" type="pres">
      <dgm:prSet presAssocID="{931165F9-C6AF-420C-9574-17CD9FBAFC4F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B2EB7-0D2C-4E16-8F9B-903A4A950092}" type="pres">
      <dgm:prSet presAssocID="{931165F9-C6AF-420C-9574-17CD9FBAFC4F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35722-363F-4C8F-9088-45ECA89B2F0E}" type="pres">
      <dgm:prSet presAssocID="{52C18E32-9018-4B13-BBE3-EF3AF5FAE4F1}" presName="sp" presStyleCnt="0"/>
      <dgm:spPr/>
    </dgm:pt>
    <dgm:pt modelId="{A15FC3BB-1DD9-4B6B-9884-44487C81E558}" type="pres">
      <dgm:prSet presAssocID="{02102DEB-D4BD-411F-96C2-5616329AEEE4}" presName="composite" presStyleCnt="0"/>
      <dgm:spPr/>
    </dgm:pt>
    <dgm:pt modelId="{E1A8D089-ECCC-4B1E-8081-059B765E357C}" type="pres">
      <dgm:prSet presAssocID="{02102DEB-D4BD-411F-96C2-5616329AEEE4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96637E-021F-418D-84EC-B0F93B6C7FBB}" type="pres">
      <dgm:prSet presAssocID="{02102DEB-D4BD-411F-96C2-5616329AEEE4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AED36-2CB8-4925-BAF3-93806734B633}" type="pres">
      <dgm:prSet presAssocID="{64D8412C-3EC8-4C17-A17B-BFF4C3CB34E7}" presName="sp" presStyleCnt="0"/>
      <dgm:spPr/>
    </dgm:pt>
    <dgm:pt modelId="{491AD075-3527-4F67-9BC2-A41B2AA7251F}" type="pres">
      <dgm:prSet presAssocID="{3A4B5BE1-83B2-44C4-8038-90BB40FD363E}" presName="composite" presStyleCnt="0"/>
      <dgm:spPr/>
    </dgm:pt>
    <dgm:pt modelId="{B8AB1114-67E3-41C2-ACF6-FD446E14AF8F}" type="pres">
      <dgm:prSet presAssocID="{3A4B5BE1-83B2-44C4-8038-90BB40FD363E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DB6505-B8E9-4EBD-8DD1-FD8EACA4F590}" type="pres">
      <dgm:prSet presAssocID="{3A4B5BE1-83B2-44C4-8038-90BB40FD363E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85104-DE3C-4465-8AF6-02637FAF1DF7}" type="pres">
      <dgm:prSet presAssocID="{AF22688A-61B5-48F9-89B6-80BE8C5B6E2A}" presName="sp" presStyleCnt="0"/>
      <dgm:spPr/>
    </dgm:pt>
    <dgm:pt modelId="{F704D808-6F76-43AE-8A65-16661521D79D}" type="pres">
      <dgm:prSet presAssocID="{5A5CE130-D3B0-4CA3-98AA-922BB4824989}" presName="composite" presStyleCnt="0"/>
      <dgm:spPr/>
    </dgm:pt>
    <dgm:pt modelId="{F15BA113-DF64-4B73-89BD-A6343C0F5AFA}" type="pres">
      <dgm:prSet presAssocID="{5A5CE130-D3B0-4CA3-98AA-922BB4824989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931C94-D8ED-458D-AA6A-96A5BA41A113}" type="pres">
      <dgm:prSet presAssocID="{5A5CE130-D3B0-4CA3-98AA-922BB4824989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B8AA6D-B24D-487F-91D6-E0F7C0B6ECD0}" type="pres">
      <dgm:prSet presAssocID="{8F91385E-6D6C-4A20-BE57-28678A86BDA9}" presName="sp" presStyleCnt="0"/>
      <dgm:spPr/>
    </dgm:pt>
    <dgm:pt modelId="{017C51F5-5147-4984-8647-1E4CD8B21077}" type="pres">
      <dgm:prSet presAssocID="{DCEC5784-A7CF-4907-98F6-11172BA1EFEF}" presName="composite" presStyleCnt="0"/>
      <dgm:spPr/>
    </dgm:pt>
    <dgm:pt modelId="{08983400-D639-46FA-A102-3475C5A3D136}" type="pres">
      <dgm:prSet presAssocID="{DCEC5784-A7CF-4907-98F6-11172BA1EFEF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874212-21B5-4B03-AACD-7A34BB76348C}" type="pres">
      <dgm:prSet presAssocID="{DCEC5784-A7CF-4907-98F6-11172BA1EFEF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5DB5EB-47B0-4D07-9F99-21D3495D9799}" type="presOf" srcId="{EA8A0C55-C168-4FD2-A953-37DE15139CB6}" destId="{E31B2EB7-0D2C-4E16-8F9B-903A4A950092}" srcOrd="0" destOrd="0" presId="urn:microsoft.com/office/officeart/2005/8/layout/chevron2"/>
    <dgm:cxn modelId="{420734A8-697B-40D6-95D5-7C41EBF88BAE}" srcId="{A32A5F94-60AA-478F-A27E-CEDFB4F46C5F}" destId="{5A5CE130-D3B0-4CA3-98AA-922BB4824989}" srcOrd="3" destOrd="0" parTransId="{012B559A-A3FE-4DC8-AEF0-9E9166839F8D}" sibTransId="{8F91385E-6D6C-4A20-BE57-28678A86BDA9}"/>
    <dgm:cxn modelId="{3CB2B84F-21B5-4437-A227-B65908EB98E9}" type="presOf" srcId="{3A4B5BE1-83B2-44C4-8038-90BB40FD363E}" destId="{B8AB1114-67E3-41C2-ACF6-FD446E14AF8F}" srcOrd="0" destOrd="0" presId="urn:microsoft.com/office/officeart/2005/8/layout/chevron2"/>
    <dgm:cxn modelId="{DBA11BD8-D592-4A6E-ABCA-675C29ABDBF8}" type="presOf" srcId="{DCEC5784-A7CF-4907-98F6-11172BA1EFEF}" destId="{08983400-D639-46FA-A102-3475C5A3D136}" srcOrd="0" destOrd="0" presId="urn:microsoft.com/office/officeart/2005/8/layout/chevron2"/>
    <dgm:cxn modelId="{B92F95C3-0D6E-4032-89F0-430929993F50}" type="presOf" srcId="{62BF376C-5527-4AEB-B890-F6D0F35EA349}" destId="{BBDB6505-B8E9-4EBD-8DD1-FD8EACA4F590}" srcOrd="0" destOrd="0" presId="urn:microsoft.com/office/officeart/2005/8/layout/chevron2"/>
    <dgm:cxn modelId="{C5833FB8-F8E5-49CB-919E-01B9942329E0}" srcId="{931165F9-C6AF-420C-9574-17CD9FBAFC4F}" destId="{EA8A0C55-C168-4FD2-A953-37DE15139CB6}" srcOrd="0" destOrd="0" parTransId="{3E77D8CF-55B1-4F18-A2E8-024FE60E8C58}" sibTransId="{597E4BBC-6123-4CE8-AE13-45A3828CADA0}"/>
    <dgm:cxn modelId="{014E2608-BBB8-414A-8384-C016E782E9DD}" srcId="{A32A5F94-60AA-478F-A27E-CEDFB4F46C5F}" destId="{3A4B5BE1-83B2-44C4-8038-90BB40FD363E}" srcOrd="2" destOrd="0" parTransId="{BAC88835-ADC2-4E38-B974-D5A5E823F5F9}" sibTransId="{AF22688A-61B5-48F9-89B6-80BE8C5B6E2A}"/>
    <dgm:cxn modelId="{65884365-CA55-4A67-9DDF-C697DADB2CFD}" type="presOf" srcId="{A32A5F94-60AA-478F-A27E-CEDFB4F46C5F}" destId="{B900898E-5291-40B8-B06A-FB95E1E9274E}" srcOrd="0" destOrd="0" presId="urn:microsoft.com/office/officeart/2005/8/layout/chevron2"/>
    <dgm:cxn modelId="{E26BBE91-60B6-4042-AB24-FEE6C594E2D1}" type="presOf" srcId="{0919423A-BBF8-4946-9D77-7D08165B21A9}" destId="{5296637E-021F-418D-84EC-B0F93B6C7FBB}" srcOrd="0" destOrd="0" presId="urn:microsoft.com/office/officeart/2005/8/layout/chevron2"/>
    <dgm:cxn modelId="{0B5E1F27-6E13-4824-8C0F-447B843BEB48}" srcId="{5A5CE130-D3B0-4CA3-98AA-922BB4824989}" destId="{1B3CA443-8DDF-4886-9D4B-7A4CA6219A75}" srcOrd="0" destOrd="0" parTransId="{9EA91269-DC05-4FA5-A7F6-3BFD2B5D46BF}" sibTransId="{40334661-3CA6-4C05-93AE-6B08C0330845}"/>
    <dgm:cxn modelId="{8E208068-4201-417D-B377-B9ECC61D2235}" type="presOf" srcId="{D7A2D768-284A-4CAF-8412-11BFE792AC74}" destId="{0F874212-21B5-4B03-AACD-7A34BB76348C}" srcOrd="0" destOrd="0" presId="urn:microsoft.com/office/officeart/2005/8/layout/chevron2"/>
    <dgm:cxn modelId="{3279D0AE-460C-44AC-ACE4-EB2DFE5A388D}" srcId="{A32A5F94-60AA-478F-A27E-CEDFB4F46C5F}" destId="{02102DEB-D4BD-411F-96C2-5616329AEEE4}" srcOrd="1" destOrd="0" parTransId="{F6F5DABF-F96A-4235-9663-43A9CED315ED}" sibTransId="{64D8412C-3EC8-4C17-A17B-BFF4C3CB34E7}"/>
    <dgm:cxn modelId="{FF293F9E-7C26-4589-B150-A71228D7D5FD}" type="presOf" srcId="{931165F9-C6AF-420C-9574-17CD9FBAFC4F}" destId="{FE7BCBC2-AA29-43F9-AEAF-BA81D9D00BE6}" srcOrd="0" destOrd="0" presId="urn:microsoft.com/office/officeart/2005/8/layout/chevron2"/>
    <dgm:cxn modelId="{1E4AD03B-5F33-4009-981B-3CE309654A85}" srcId="{3A4B5BE1-83B2-44C4-8038-90BB40FD363E}" destId="{62BF376C-5527-4AEB-B890-F6D0F35EA349}" srcOrd="0" destOrd="0" parTransId="{C4FB3FA9-BE47-4E13-A57A-BF14CDBBB146}" sibTransId="{CFB02246-0F54-420D-BE78-F3B897DA716B}"/>
    <dgm:cxn modelId="{31395833-1C6E-4A7A-A096-2CF9E60EDED4}" srcId="{A32A5F94-60AA-478F-A27E-CEDFB4F46C5F}" destId="{DCEC5784-A7CF-4907-98F6-11172BA1EFEF}" srcOrd="4" destOrd="0" parTransId="{6194980E-E647-4DBB-A069-5563D102408E}" sibTransId="{3B1EC12B-37A6-4129-91E6-85B906507875}"/>
    <dgm:cxn modelId="{0251D871-EAEE-4A3C-A3C9-503E6D161BA3}" type="presOf" srcId="{02102DEB-D4BD-411F-96C2-5616329AEEE4}" destId="{E1A8D089-ECCC-4B1E-8081-059B765E357C}" srcOrd="0" destOrd="0" presId="urn:microsoft.com/office/officeart/2005/8/layout/chevron2"/>
    <dgm:cxn modelId="{C7632E02-B78C-483F-8A6B-D4FB05C745E7}" srcId="{02102DEB-D4BD-411F-96C2-5616329AEEE4}" destId="{0919423A-BBF8-4946-9D77-7D08165B21A9}" srcOrd="0" destOrd="0" parTransId="{717F4C39-FC2D-4992-8E94-D98618E72E19}" sibTransId="{9F66590A-5C09-4F92-A1A4-E605E99F562D}"/>
    <dgm:cxn modelId="{B5DD1EEA-C4D3-4209-BF8C-2A734157ECAE}" type="presOf" srcId="{1B3CA443-8DDF-4886-9D4B-7A4CA6219A75}" destId="{69931C94-D8ED-458D-AA6A-96A5BA41A113}" srcOrd="0" destOrd="0" presId="urn:microsoft.com/office/officeart/2005/8/layout/chevron2"/>
    <dgm:cxn modelId="{AAB24AB4-76F0-46FD-A327-FCD9F2564663}" type="presOf" srcId="{5A5CE130-D3B0-4CA3-98AA-922BB4824989}" destId="{F15BA113-DF64-4B73-89BD-A6343C0F5AFA}" srcOrd="0" destOrd="0" presId="urn:microsoft.com/office/officeart/2005/8/layout/chevron2"/>
    <dgm:cxn modelId="{1DC0BAA9-8080-405E-8FDC-7667E7803C15}" srcId="{DCEC5784-A7CF-4907-98F6-11172BA1EFEF}" destId="{D7A2D768-284A-4CAF-8412-11BFE792AC74}" srcOrd="0" destOrd="0" parTransId="{622DF41A-9FD7-4DF0-8AEA-87562D86AF32}" sibTransId="{4176AE50-A9D7-4E4D-A55F-9DAA3A7A4305}"/>
    <dgm:cxn modelId="{CA44DB5E-42CF-470C-B7FB-32E98610B822}" srcId="{A32A5F94-60AA-478F-A27E-CEDFB4F46C5F}" destId="{931165F9-C6AF-420C-9574-17CD9FBAFC4F}" srcOrd="0" destOrd="0" parTransId="{56440941-A1C1-45D5-A5E9-566D15D304C8}" sibTransId="{52C18E32-9018-4B13-BBE3-EF3AF5FAE4F1}"/>
    <dgm:cxn modelId="{D081D718-B0DB-48B9-9775-D12C0576AB61}" type="presParOf" srcId="{B900898E-5291-40B8-B06A-FB95E1E9274E}" destId="{30FB48C3-9AAF-4E67-AF18-5E3754367FFC}" srcOrd="0" destOrd="0" presId="urn:microsoft.com/office/officeart/2005/8/layout/chevron2"/>
    <dgm:cxn modelId="{AC41CB98-5134-418B-8E07-4DCAD26E06B1}" type="presParOf" srcId="{30FB48C3-9AAF-4E67-AF18-5E3754367FFC}" destId="{FE7BCBC2-AA29-43F9-AEAF-BA81D9D00BE6}" srcOrd="0" destOrd="0" presId="urn:microsoft.com/office/officeart/2005/8/layout/chevron2"/>
    <dgm:cxn modelId="{77E934A4-2225-480C-819E-7AEA496AFDF3}" type="presParOf" srcId="{30FB48C3-9AAF-4E67-AF18-5E3754367FFC}" destId="{E31B2EB7-0D2C-4E16-8F9B-903A4A950092}" srcOrd="1" destOrd="0" presId="urn:microsoft.com/office/officeart/2005/8/layout/chevron2"/>
    <dgm:cxn modelId="{4C707361-6B41-471E-A4CE-916CE5399909}" type="presParOf" srcId="{B900898E-5291-40B8-B06A-FB95E1E9274E}" destId="{30335722-363F-4C8F-9088-45ECA89B2F0E}" srcOrd="1" destOrd="0" presId="urn:microsoft.com/office/officeart/2005/8/layout/chevron2"/>
    <dgm:cxn modelId="{0F528F04-3B65-4D1C-8B8C-3DDB3E35F17F}" type="presParOf" srcId="{B900898E-5291-40B8-B06A-FB95E1E9274E}" destId="{A15FC3BB-1DD9-4B6B-9884-44487C81E558}" srcOrd="2" destOrd="0" presId="urn:microsoft.com/office/officeart/2005/8/layout/chevron2"/>
    <dgm:cxn modelId="{6A25D45E-2717-4C5F-A911-334EF0F3C206}" type="presParOf" srcId="{A15FC3BB-1DD9-4B6B-9884-44487C81E558}" destId="{E1A8D089-ECCC-4B1E-8081-059B765E357C}" srcOrd="0" destOrd="0" presId="urn:microsoft.com/office/officeart/2005/8/layout/chevron2"/>
    <dgm:cxn modelId="{F999D682-BEFB-4BDA-958D-C510D5F3A89C}" type="presParOf" srcId="{A15FC3BB-1DD9-4B6B-9884-44487C81E558}" destId="{5296637E-021F-418D-84EC-B0F93B6C7FBB}" srcOrd="1" destOrd="0" presId="urn:microsoft.com/office/officeart/2005/8/layout/chevron2"/>
    <dgm:cxn modelId="{C398254B-01F9-47C2-9193-84F39D5BE995}" type="presParOf" srcId="{B900898E-5291-40B8-B06A-FB95E1E9274E}" destId="{48CAED36-2CB8-4925-BAF3-93806734B633}" srcOrd="3" destOrd="0" presId="urn:microsoft.com/office/officeart/2005/8/layout/chevron2"/>
    <dgm:cxn modelId="{0B7F9FEB-5E0D-4A50-BACC-D5096E116EA1}" type="presParOf" srcId="{B900898E-5291-40B8-B06A-FB95E1E9274E}" destId="{491AD075-3527-4F67-9BC2-A41B2AA7251F}" srcOrd="4" destOrd="0" presId="urn:microsoft.com/office/officeart/2005/8/layout/chevron2"/>
    <dgm:cxn modelId="{24ACC523-B0CD-40EE-A5E6-B48463087CC6}" type="presParOf" srcId="{491AD075-3527-4F67-9BC2-A41B2AA7251F}" destId="{B8AB1114-67E3-41C2-ACF6-FD446E14AF8F}" srcOrd="0" destOrd="0" presId="urn:microsoft.com/office/officeart/2005/8/layout/chevron2"/>
    <dgm:cxn modelId="{A8A44F2F-3311-4BB4-819A-E811C1ABEBA7}" type="presParOf" srcId="{491AD075-3527-4F67-9BC2-A41B2AA7251F}" destId="{BBDB6505-B8E9-4EBD-8DD1-FD8EACA4F590}" srcOrd="1" destOrd="0" presId="urn:microsoft.com/office/officeart/2005/8/layout/chevron2"/>
    <dgm:cxn modelId="{730939C3-064C-492A-A0E5-EB260FCC9CF8}" type="presParOf" srcId="{B900898E-5291-40B8-B06A-FB95E1E9274E}" destId="{05585104-DE3C-4465-8AF6-02637FAF1DF7}" srcOrd="5" destOrd="0" presId="urn:microsoft.com/office/officeart/2005/8/layout/chevron2"/>
    <dgm:cxn modelId="{C4CB3348-C2CF-4108-A67E-E22CA471C2B4}" type="presParOf" srcId="{B900898E-5291-40B8-B06A-FB95E1E9274E}" destId="{F704D808-6F76-43AE-8A65-16661521D79D}" srcOrd="6" destOrd="0" presId="urn:microsoft.com/office/officeart/2005/8/layout/chevron2"/>
    <dgm:cxn modelId="{2C91A515-7FFF-4D92-AC3F-01ACA0180F79}" type="presParOf" srcId="{F704D808-6F76-43AE-8A65-16661521D79D}" destId="{F15BA113-DF64-4B73-89BD-A6343C0F5AFA}" srcOrd="0" destOrd="0" presId="urn:microsoft.com/office/officeart/2005/8/layout/chevron2"/>
    <dgm:cxn modelId="{9DA6D6B5-7915-4065-BEC4-984CB99867B9}" type="presParOf" srcId="{F704D808-6F76-43AE-8A65-16661521D79D}" destId="{69931C94-D8ED-458D-AA6A-96A5BA41A113}" srcOrd="1" destOrd="0" presId="urn:microsoft.com/office/officeart/2005/8/layout/chevron2"/>
    <dgm:cxn modelId="{368FB390-36DA-43C3-9EB2-B2749432E602}" type="presParOf" srcId="{B900898E-5291-40B8-B06A-FB95E1E9274E}" destId="{44B8AA6D-B24D-487F-91D6-E0F7C0B6ECD0}" srcOrd="7" destOrd="0" presId="urn:microsoft.com/office/officeart/2005/8/layout/chevron2"/>
    <dgm:cxn modelId="{5E2AF9DC-7CBA-4A59-A868-6E5B917E922E}" type="presParOf" srcId="{B900898E-5291-40B8-B06A-FB95E1E9274E}" destId="{017C51F5-5147-4984-8647-1E4CD8B21077}" srcOrd="8" destOrd="0" presId="urn:microsoft.com/office/officeart/2005/8/layout/chevron2"/>
    <dgm:cxn modelId="{C1459FF2-0FDE-400B-9C05-75FA9D30F1A0}" type="presParOf" srcId="{017C51F5-5147-4984-8647-1E4CD8B21077}" destId="{08983400-D639-46FA-A102-3475C5A3D136}" srcOrd="0" destOrd="0" presId="urn:microsoft.com/office/officeart/2005/8/layout/chevron2"/>
    <dgm:cxn modelId="{343A4ADF-0ADC-47B3-8220-3BAD6D69C567}" type="presParOf" srcId="{017C51F5-5147-4984-8647-1E4CD8B21077}" destId="{0F874212-21B5-4B03-AACD-7A34BB76348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EF472D-059D-4DDF-A425-0244F050141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DD9E26-B6B7-4E84-A208-9A8E3F79E6BB}">
      <dgm:prSet phldrT="[Text]" custT="1"/>
      <dgm:spPr/>
      <dgm:t>
        <a:bodyPr/>
        <a:lstStyle/>
        <a:p>
          <a:r>
            <a:rPr lang="en-US" sz="2400" b="1" smtClean="0"/>
            <a:t>Components</a:t>
          </a:r>
          <a:endParaRPr lang="en-US" sz="2400" dirty="0"/>
        </a:p>
      </dgm:t>
    </dgm:pt>
    <dgm:pt modelId="{244D6B7C-DAFB-4A8F-8FE2-29B37BF0EA5D}" type="parTrans" cxnId="{21AB5393-20A9-400B-8021-CF235C1988C6}">
      <dgm:prSet/>
      <dgm:spPr/>
      <dgm:t>
        <a:bodyPr/>
        <a:lstStyle/>
        <a:p>
          <a:endParaRPr lang="en-US"/>
        </a:p>
      </dgm:t>
    </dgm:pt>
    <dgm:pt modelId="{2C47AF49-4282-42B8-87F6-705548628BE2}" type="sibTrans" cxnId="{21AB5393-20A9-400B-8021-CF235C1988C6}">
      <dgm:prSet/>
      <dgm:spPr/>
      <dgm:t>
        <a:bodyPr/>
        <a:lstStyle/>
        <a:p>
          <a:endParaRPr lang="en-US"/>
        </a:p>
      </dgm:t>
    </dgm:pt>
    <dgm:pt modelId="{74776730-80FB-4268-B195-BFFB896B48DB}">
      <dgm:prSet/>
      <dgm:spPr/>
      <dgm:t>
        <a:bodyPr/>
        <a:lstStyle/>
        <a:p>
          <a:r>
            <a:rPr lang="en-US" smtClean="0"/>
            <a:t>mechanical elements (wheels and gears)</a:t>
          </a:r>
          <a:endParaRPr lang="en-US" dirty="0" smtClean="0"/>
        </a:p>
      </dgm:t>
    </dgm:pt>
    <dgm:pt modelId="{19C9B551-7284-464E-9A99-DE74EC728AC1}" type="parTrans" cxnId="{10A3D7EA-360B-4243-9DFA-680917B94C98}">
      <dgm:prSet/>
      <dgm:spPr/>
      <dgm:t>
        <a:bodyPr/>
        <a:lstStyle/>
        <a:p>
          <a:endParaRPr lang="en-US"/>
        </a:p>
      </dgm:t>
    </dgm:pt>
    <dgm:pt modelId="{B68AF35E-8E69-4003-A645-01D395B0A25C}" type="sibTrans" cxnId="{10A3D7EA-360B-4243-9DFA-680917B94C98}">
      <dgm:prSet/>
      <dgm:spPr/>
      <dgm:t>
        <a:bodyPr/>
        <a:lstStyle/>
        <a:p>
          <a:endParaRPr lang="en-US"/>
        </a:p>
      </dgm:t>
    </dgm:pt>
    <dgm:pt modelId="{9FDF9243-EF5E-4E82-8454-715DA7D7468A}">
      <dgm:prSet/>
      <dgm:spPr/>
      <dgm:t>
        <a:bodyPr/>
        <a:lstStyle/>
        <a:p>
          <a:r>
            <a:rPr lang="en-US" dirty="0" smtClean="0"/>
            <a:t>electromechanical devices (motors, clutches and brakes) </a:t>
          </a:r>
        </a:p>
      </dgm:t>
    </dgm:pt>
    <dgm:pt modelId="{7DBAC3A7-30A4-46A7-BA55-BE72376976D2}" type="parTrans" cxnId="{910D599D-BAEE-4DF4-9E66-2ABE5462212F}">
      <dgm:prSet/>
      <dgm:spPr/>
      <dgm:t>
        <a:bodyPr/>
        <a:lstStyle/>
        <a:p>
          <a:endParaRPr lang="en-US"/>
        </a:p>
      </dgm:t>
    </dgm:pt>
    <dgm:pt modelId="{DEC4EF45-7B51-4651-8EC1-930C0146FA27}" type="sibTrans" cxnId="{910D599D-BAEE-4DF4-9E66-2ABE5462212F}">
      <dgm:prSet/>
      <dgm:spPr/>
      <dgm:t>
        <a:bodyPr/>
        <a:lstStyle/>
        <a:p>
          <a:endParaRPr lang="en-US"/>
        </a:p>
      </dgm:t>
    </dgm:pt>
    <dgm:pt modelId="{175AE4B9-5775-4B4F-BC80-E90EE0D9F0C5}">
      <dgm:prSet/>
      <dgm:spPr/>
      <dgm:t>
        <a:bodyPr/>
        <a:lstStyle/>
        <a:p>
          <a:r>
            <a:rPr lang="en-US" smtClean="0"/>
            <a:t>digital circuits (processors and smart sensors)</a:t>
          </a:r>
          <a:endParaRPr lang="en-US" dirty="0" smtClean="0"/>
        </a:p>
      </dgm:t>
    </dgm:pt>
    <dgm:pt modelId="{31A23371-A51C-4A4E-BCC9-0C96488C4021}" type="parTrans" cxnId="{C7C13354-50DD-4CF3-80E8-813E8C3243C7}">
      <dgm:prSet/>
      <dgm:spPr/>
      <dgm:t>
        <a:bodyPr/>
        <a:lstStyle/>
        <a:p>
          <a:endParaRPr lang="en-US"/>
        </a:p>
      </dgm:t>
    </dgm:pt>
    <dgm:pt modelId="{46ADC0F7-E856-40EA-9196-A7172B771A6D}" type="sibTrans" cxnId="{C7C13354-50DD-4CF3-80E8-813E8C3243C7}">
      <dgm:prSet/>
      <dgm:spPr/>
      <dgm:t>
        <a:bodyPr/>
        <a:lstStyle/>
        <a:p>
          <a:endParaRPr lang="en-US"/>
        </a:p>
      </dgm:t>
    </dgm:pt>
    <dgm:pt modelId="{EB108DCE-C874-4AA0-B5AD-992ACE1ADF04}">
      <dgm:prSet/>
      <dgm:spPr/>
      <dgm:t>
        <a:bodyPr/>
        <a:lstStyle/>
        <a:p>
          <a:r>
            <a:rPr lang="en-US" smtClean="0"/>
            <a:t>software programs (embedded controllers)</a:t>
          </a:r>
          <a:endParaRPr lang="en-US" dirty="0" smtClean="0"/>
        </a:p>
      </dgm:t>
    </dgm:pt>
    <dgm:pt modelId="{B3AC03F1-13E1-479B-8BAF-18079ABAA14A}" type="parTrans" cxnId="{8691BF12-F267-44DD-B08F-CA62AF838243}">
      <dgm:prSet/>
      <dgm:spPr/>
      <dgm:t>
        <a:bodyPr/>
        <a:lstStyle/>
        <a:p>
          <a:endParaRPr lang="en-US"/>
        </a:p>
      </dgm:t>
    </dgm:pt>
    <dgm:pt modelId="{8E0D5CE8-4A52-410A-9A01-E62710EA74CD}" type="sibTrans" cxnId="{8691BF12-F267-44DD-B08F-CA62AF838243}">
      <dgm:prSet/>
      <dgm:spPr/>
      <dgm:t>
        <a:bodyPr/>
        <a:lstStyle/>
        <a:p>
          <a:endParaRPr lang="en-US"/>
        </a:p>
      </dgm:t>
    </dgm:pt>
    <dgm:pt modelId="{1948CC1A-F5F9-44CF-888D-05BB14524F6D}">
      <dgm:prSet custT="1"/>
      <dgm:spPr/>
      <dgm:t>
        <a:bodyPr/>
        <a:lstStyle/>
        <a:p>
          <a:r>
            <a:rPr lang="en-US" sz="2400" b="1" smtClean="0"/>
            <a:t>Constraints</a:t>
          </a:r>
          <a:endParaRPr lang="en-US" sz="2400" b="1" dirty="0" smtClean="0"/>
        </a:p>
      </dgm:t>
    </dgm:pt>
    <dgm:pt modelId="{6D6A95B4-1A27-49DB-A830-2E187DC5BE48}" type="parTrans" cxnId="{C840AC59-B736-451B-910B-5D5B7EE33843}">
      <dgm:prSet/>
      <dgm:spPr/>
      <dgm:t>
        <a:bodyPr/>
        <a:lstStyle/>
        <a:p>
          <a:endParaRPr lang="en-US"/>
        </a:p>
      </dgm:t>
    </dgm:pt>
    <dgm:pt modelId="{61F214B0-767F-4D9A-BB93-30AD17FCEF9F}" type="sibTrans" cxnId="{C840AC59-B736-451B-910B-5D5B7EE33843}">
      <dgm:prSet/>
      <dgm:spPr/>
      <dgm:t>
        <a:bodyPr/>
        <a:lstStyle/>
        <a:p>
          <a:endParaRPr lang="en-US"/>
        </a:p>
      </dgm:t>
    </dgm:pt>
    <dgm:pt modelId="{21F82140-87F7-45ED-ADE4-D9B5216B5045}">
      <dgm:prSet/>
      <dgm:spPr/>
      <dgm:t>
        <a:bodyPr/>
        <a:lstStyle/>
        <a:p>
          <a:r>
            <a:rPr lang="en-US" smtClean="0"/>
            <a:t>mechanical constraints (e.g., a car-like robot cannot move sideways)</a:t>
          </a:r>
          <a:endParaRPr lang="en-US" dirty="0" smtClean="0"/>
        </a:p>
      </dgm:t>
    </dgm:pt>
    <dgm:pt modelId="{B47DE7A8-4CF6-4107-8E61-E7A8B55322EB}" type="parTrans" cxnId="{7E8B09FE-8356-42D5-83C4-50158A555691}">
      <dgm:prSet/>
      <dgm:spPr/>
      <dgm:t>
        <a:bodyPr/>
        <a:lstStyle/>
        <a:p>
          <a:endParaRPr lang="en-US"/>
        </a:p>
      </dgm:t>
    </dgm:pt>
    <dgm:pt modelId="{3F17E84B-AB42-4B12-BB5B-65128DE77731}" type="sibTrans" cxnId="{7E8B09FE-8356-42D5-83C4-50158A555691}">
      <dgm:prSet/>
      <dgm:spPr/>
      <dgm:t>
        <a:bodyPr/>
        <a:lstStyle/>
        <a:p>
          <a:endParaRPr lang="en-US"/>
        </a:p>
      </dgm:t>
    </dgm:pt>
    <dgm:pt modelId="{8AB1A72F-E576-4E13-8D56-375A23509092}">
      <dgm:prSet/>
      <dgm:spPr/>
      <dgm:t>
        <a:bodyPr/>
        <a:lstStyle/>
        <a:p>
          <a:r>
            <a:rPr lang="en-US" smtClean="0"/>
            <a:t>limited energy resources, and computation, sensing, and communication capabilities.</a:t>
          </a:r>
          <a:endParaRPr lang="en-US" dirty="0" smtClean="0"/>
        </a:p>
      </dgm:t>
    </dgm:pt>
    <dgm:pt modelId="{E216F5EB-A198-4B8C-8770-F46231BA6610}" type="parTrans" cxnId="{8DBA3EDD-0E7C-48BA-833C-900DF76D11A2}">
      <dgm:prSet/>
      <dgm:spPr/>
      <dgm:t>
        <a:bodyPr/>
        <a:lstStyle/>
        <a:p>
          <a:endParaRPr lang="en-US"/>
        </a:p>
      </dgm:t>
    </dgm:pt>
    <dgm:pt modelId="{FDE670F9-6617-4890-B32E-BABF4B5FDD6E}" type="sibTrans" cxnId="{8DBA3EDD-0E7C-48BA-833C-900DF76D11A2}">
      <dgm:prSet/>
      <dgm:spPr/>
      <dgm:t>
        <a:bodyPr/>
        <a:lstStyle/>
        <a:p>
          <a:endParaRPr lang="en-US"/>
        </a:p>
      </dgm:t>
    </dgm:pt>
    <dgm:pt modelId="{28281DBB-8B8E-43AD-B346-B2ED6525E452}">
      <dgm:prSet custT="1"/>
      <dgm:spPr/>
      <dgm:t>
        <a:bodyPr/>
        <a:lstStyle/>
        <a:p>
          <a:r>
            <a:rPr lang="en-US" sz="2400" b="1" smtClean="0"/>
            <a:t>Complexities</a:t>
          </a:r>
          <a:endParaRPr lang="en-US" sz="2400" b="1" dirty="0"/>
        </a:p>
      </dgm:t>
    </dgm:pt>
    <dgm:pt modelId="{36906DB3-5E24-44A4-B790-E03118784154}" type="parTrans" cxnId="{C0552515-7E0D-49BE-ABF6-0C80DB2169B5}">
      <dgm:prSet/>
      <dgm:spPr/>
      <dgm:t>
        <a:bodyPr/>
        <a:lstStyle/>
        <a:p>
          <a:endParaRPr lang="en-US"/>
        </a:p>
      </dgm:t>
    </dgm:pt>
    <dgm:pt modelId="{6285FDBF-2B8D-47C2-A79D-A0D529BD8E47}" type="sibTrans" cxnId="{C0552515-7E0D-49BE-ABF6-0C80DB2169B5}">
      <dgm:prSet/>
      <dgm:spPr/>
      <dgm:t>
        <a:bodyPr/>
        <a:lstStyle/>
        <a:p>
          <a:endParaRPr lang="en-US"/>
        </a:p>
      </dgm:t>
    </dgm:pt>
    <dgm:pt modelId="{8F794750-D706-4DB5-A079-D76FBEC14B41}">
      <dgm:prSet/>
      <dgm:spPr/>
      <dgm:t>
        <a:bodyPr/>
        <a:lstStyle/>
        <a:p>
          <a:r>
            <a:rPr lang="en-US" smtClean="0"/>
            <a:t>Environment is cluttered with possibly moving and shape changing obstacles.</a:t>
          </a:r>
          <a:endParaRPr lang="en-US" dirty="0"/>
        </a:p>
      </dgm:t>
    </dgm:pt>
    <dgm:pt modelId="{505D95B0-4B71-4905-B73C-FB08CFB23EDF}" type="parTrans" cxnId="{D1778460-00DA-4D5D-8D67-0B2F454DC883}">
      <dgm:prSet/>
      <dgm:spPr/>
      <dgm:t>
        <a:bodyPr/>
        <a:lstStyle/>
        <a:p>
          <a:endParaRPr lang="en-US"/>
        </a:p>
      </dgm:t>
    </dgm:pt>
    <dgm:pt modelId="{5CB8DD2B-F311-4194-9C84-F7BD582598CC}" type="sibTrans" cxnId="{D1778460-00DA-4D5D-8D67-0B2F454DC883}">
      <dgm:prSet/>
      <dgm:spPr/>
      <dgm:t>
        <a:bodyPr/>
        <a:lstStyle/>
        <a:p>
          <a:endParaRPr lang="en-US"/>
        </a:p>
      </dgm:t>
    </dgm:pt>
    <dgm:pt modelId="{7489B3B2-637C-4B27-BB59-22C58BC9DBA5}">
      <dgm:prSet/>
      <dgm:spPr/>
      <dgm:t>
        <a:bodyPr/>
        <a:lstStyle/>
        <a:p>
          <a:r>
            <a:rPr lang="en-US" smtClean="0"/>
            <a:t>Their objectives can change over time, such as in the case of appearing and disappearing targets. </a:t>
          </a:r>
          <a:endParaRPr lang="en-US" dirty="0"/>
        </a:p>
      </dgm:t>
    </dgm:pt>
    <dgm:pt modelId="{E0F6A768-8CBF-4785-8055-42E6373BB4FC}" type="parTrans" cxnId="{ADFC930B-41D1-45A5-AE72-A053FD14E18F}">
      <dgm:prSet/>
      <dgm:spPr/>
      <dgm:t>
        <a:bodyPr/>
        <a:lstStyle/>
        <a:p>
          <a:endParaRPr lang="en-US"/>
        </a:p>
      </dgm:t>
    </dgm:pt>
    <dgm:pt modelId="{46DC0141-FA4E-4067-AB2A-44A093D21E59}" type="sibTrans" cxnId="{ADFC930B-41D1-45A5-AE72-A053FD14E18F}">
      <dgm:prSet/>
      <dgm:spPr/>
      <dgm:t>
        <a:bodyPr/>
        <a:lstStyle/>
        <a:p>
          <a:endParaRPr lang="en-US"/>
        </a:p>
      </dgm:t>
    </dgm:pt>
    <dgm:pt modelId="{10299DA4-B082-44AE-99C4-79A904904960}" type="pres">
      <dgm:prSet presAssocID="{72EF472D-059D-4DDF-A425-0244F050141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ABFE07-C5F3-45F3-8551-F5A115197A90}" type="pres">
      <dgm:prSet presAssocID="{58DD9E26-B6B7-4E84-A208-9A8E3F79E6BB}" presName="linNode" presStyleCnt="0"/>
      <dgm:spPr/>
    </dgm:pt>
    <dgm:pt modelId="{D9E98739-153A-4CB0-8780-268E289CFB6C}" type="pres">
      <dgm:prSet presAssocID="{58DD9E26-B6B7-4E84-A208-9A8E3F79E6BB}" presName="parentText" presStyleLbl="node1" presStyleIdx="0" presStyleCnt="3" custScaleX="60904" custScaleY="759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685CC-952F-4A63-893A-F3A2065D801F}" type="pres">
      <dgm:prSet presAssocID="{58DD9E26-B6B7-4E84-A208-9A8E3F79E6BB}" presName="descendantText" presStyleLbl="alignAccFollowNode1" presStyleIdx="0" presStyleCnt="3" custScaleX="1310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8B2DD7-9CBE-4A11-98F4-587725E52790}" type="pres">
      <dgm:prSet presAssocID="{2C47AF49-4282-42B8-87F6-705548628BE2}" presName="sp" presStyleCnt="0"/>
      <dgm:spPr/>
    </dgm:pt>
    <dgm:pt modelId="{9061D302-C595-442C-9123-F940A74F0AF6}" type="pres">
      <dgm:prSet presAssocID="{1948CC1A-F5F9-44CF-888D-05BB14524F6D}" presName="linNode" presStyleCnt="0"/>
      <dgm:spPr/>
    </dgm:pt>
    <dgm:pt modelId="{17DA3E57-4B1E-4636-8F3B-5CBBE04CF704}" type="pres">
      <dgm:prSet presAssocID="{1948CC1A-F5F9-44CF-888D-05BB14524F6D}" presName="parentText" presStyleLbl="node1" presStyleIdx="1" presStyleCnt="3" custScaleX="60904" custScaleY="759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2AD657-FE5E-4570-BD67-5A96368D2B80}" type="pres">
      <dgm:prSet presAssocID="{1948CC1A-F5F9-44CF-888D-05BB14524F6D}" presName="descendantText" presStyleLbl="alignAccFollowNode1" presStyleIdx="1" presStyleCnt="3" custScaleX="1310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D6D85-5CA3-411A-AC20-60ED0E075637}" type="pres">
      <dgm:prSet presAssocID="{61F214B0-767F-4D9A-BB93-30AD17FCEF9F}" presName="sp" presStyleCnt="0"/>
      <dgm:spPr/>
    </dgm:pt>
    <dgm:pt modelId="{CDAFA08A-EBA2-43DD-ABEF-7AABBC30F8B3}" type="pres">
      <dgm:prSet presAssocID="{28281DBB-8B8E-43AD-B346-B2ED6525E452}" presName="linNode" presStyleCnt="0"/>
      <dgm:spPr/>
    </dgm:pt>
    <dgm:pt modelId="{7E2A32A6-749A-4821-A319-E72BDA3FF19F}" type="pres">
      <dgm:prSet presAssocID="{28281DBB-8B8E-43AD-B346-B2ED6525E452}" presName="parentText" presStyleLbl="node1" presStyleIdx="2" presStyleCnt="3" custScaleX="60904" custScaleY="759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859000-6B36-40C8-9FB3-665C9A07C68E}" type="pres">
      <dgm:prSet presAssocID="{28281DBB-8B8E-43AD-B346-B2ED6525E452}" presName="descendantText" presStyleLbl="alignAccFollowNode1" presStyleIdx="2" presStyleCnt="3" custScaleX="1310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91BF12-F267-44DD-B08F-CA62AF838243}" srcId="{58DD9E26-B6B7-4E84-A208-9A8E3F79E6BB}" destId="{EB108DCE-C874-4AA0-B5AD-992ACE1ADF04}" srcOrd="3" destOrd="0" parTransId="{B3AC03F1-13E1-479B-8BAF-18079ABAA14A}" sibTransId="{8E0D5CE8-4A52-410A-9A01-E62710EA74CD}"/>
    <dgm:cxn modelId="{C139F404-497A-4367-AA1B-A1197C6F44D4}" type="presOf" srcId="{7489B3B2-637C-4B27-BB59-22C58BC9DBA5}" destId="{48859000-6B36-40C8-9FB3-665C9A07C68E}" srcOrd="0" destOrd="1" presId="urn:microsoft.com/office/officeart/2005/8/layout/vList5"/>
    <dgm:cxn modelId="{D1778460-00DA-4D5D-8D67-0B2F454DC883}" srcId="{28281DBB-8B8E-43AD-B346-B2ED6525E452}" destId="{8F794750-D706-4DB5-A079-D76FBEC14B41}" srcOrd="0" destOrd="0" parTransId="{505D95B0-4B71-4905-B73C-FB08CFB23EDF}" sibTransId="{5CB8DD2B-F311-4194-9C84-F7BD582598CC}"/>
    <dgm:cxn modelId="{8DBA3EDD-0E7C-48BA-833C-900DF76D11A2}" srcId="{1948CC1A-F5F9-44CF-888D-05BB14524F6D}" destId="{8AB1A72F-E576-4E13-8D56-375A23509092}" srcOrd="1" destOrd="0" parTransId="{E216F5EB-A198-4B8C-8770-F46231BA6610}" sibTransId="{FDE670F9-6617-4890-B32E-BABF4B5FDD6E}"/>
    <dgm:cxn modelId="{21AB5393-20A9-400B-8021-CF235C1988C6}" srcId="{72EF472D-059D-4DDF-A425-0244F0501410}" destId="{58DD9E26-B6B7-4E84-A208-9A8E3F79E6BB}" srcOrd="0" destOrd="0" parTransId="{244D6B7C-DAFB-4A8F-8FE2-29B37BF0EA5D}" sibTransId="{2C47AF49-4282-42B8-87F6-705548628BE2}"/>
    <dgm:cxn modelId="{56B96425-2DFB-4325-9FA2-4E866A5B451F}" type="presOf" srcId="{9FDF9243-EF5E-4E82-8454-715DA7D7468A}" destId="{FA6685CC-952F-4A63-893A-F3A2065D801F}" srcOrd="0" destOrd="1" presId="urn:microsoft.com/office/officeart/2005/8/layout/vList5"/>
    <dgm:cxn modelId="{208D879A-43D3-4C43-921C-A269B858EA38}" type="presOf" srcId="{8F794750-D706-4DB5-A079-D76FBEC14B41}" destId="{48859000-6B36-40C8-9FB3-665C9A07C68E}" srcOrd="0" destOrd="0" presId="urn:microsoft.com/office/officeart/2005/8/layout/vList5"/>
    <dgm:cxn modelId="{81B56B45-B6B0-45A6-B6BB-04B1D525E459}" type="presOf" srcId="{72EF472D-059D-4DDF-A425-0244F0501410}" destId="{10299DA4-B082-44AE-99C4-79A904904960}" srcOrd="0" destOrd="0" presId="urn:microsoft.com/office/officeart/2005/8/layout/vList5"/>
    <dgm:cxn modelId="{94D4BF34-9573-4D7B-A236-72A5F1942680}" type="presOf" srcId="{74776730-80FB-4268-B195-BFFB896B48DB}" destId="{FA6685CC-952F-4A63-893A-F3A2065D801F}" srcOrd="0" destOrd="0" presId="urn:microsoft.com/office/officeart/2005/8/layout/vList5"/>
    <dgm:cxn modelId="{C7C13354-50DD-4CF3-80E8-813E8C3243C7}" srcId="{58DD9E26-B6B7-4E84-A208-9A8E3F79E6BB}" destId="{175AE4B9-5775-4B4F-BC80-E90EE0D9F0C5}" srcOrd="2" destOrd="0" parTransId="{31A23371-A51C-4A4E-BCC9-0C96488C4021}" sibTransId="{46ADC0F7-E856-40EA-9196-A7172B771A6D}"/>
    <dgm:cxn modelId="{9AADCFA1-17C4-4B41-BE6D-378861FC74E1}" type="presOf" srcId="{8AB1A72F-E576-4E13-8D56-375A23509092}" destId="{752AD657-FE5E-4570-BD67-5A96368D2B80}" srcOrd="0" destOrd="1" presId="urn:microsoft.com/office/officeart/2005/8/layout/vList5"/>
    <dgm:cxn modelId="{1A85FE50-59C5-4CC7-98F1-686EAB45B994}" type="presOf" srcId="{58DD9E26-B6B7-4E84-A208-9A8E3F79E6BB}" destId="{D9E98739-153A-4CB0-8780-268E289CFB6C}" srcOrd="0" destOrd="0" presId="urn:microsoft.com/office/officeart/2005/8/layout/vList5"/>
    <dgm:cxn modelId="{10A3D7EA-360B-4243-9DFA-680917B94C98}" srcId="{58DD9E26-B6B7-4E84-A208-9A8E3F79E6BB}" destId="{74776730-80FB-4268-B195-BFFB896B48DB}" srcOrd="0" destOrd="0" parTransId="{19C9B551-7284-464E-9A99-DE74EC728AC1}" sibTransId="{B68AF35E-8E69-4003-A645-01D395B0A25C}"/>
    <dgm:cxn modelId="{9DD4C48C-EA9F-40E2-BB17-2010549AC5C0}" type="presOf" srcId="{28281DBB-8B8E-43AD-B346-B2ED6525E452}" destId="{7E2A32A6-749A-4821-A319-E72BDA3FF19F}" srcOrd="0" destOrd="0" presId="urn:microsoft.com/office/officeart/2005/8/layout/vList5"/>
    <dgm:cxn modelId="{ADFC930B-41D1-45A5-AE72-A053FD14E18F}" srcId="{28281DBB-8B8E-43AD-B346-B2ED6525E452}" destId="{7489B3B2-637C-4B27-BB59-22C58BC9DBA5}" srcOrd="1" destOrd="0" parTransId="{E0F6A768-8CBF-4785-8055-42E6373BB4FC}" sibTransId="{46DC0141-FA4E-4067-AB2A-44A093D21E59}"/>
    <dgm:cxn modelId="{910D599D-BAEE-4DF4-9E66-2ABE5462212F}" srcId="{58DD9E26-B6B7-4E84-A208-9A8E3F79E6BB}" destId="{9FDF9243-EF5E-4E82-8454-715DA7D7468A}" srcOrd="1" destOrd="0" parTransId="{7DBAC3A7-30A4-46A7-BA55-BE72376976D2}" sibTransId="{DEC4EF45-7B51-4651-8EC1-930C0146FA27}"/>
    <dgm:cxn modelId="{FB6D49A0-0354-472F-888A-DE6279B17495}" type="presOf" srcId="{21F82140-87F7-45ED-ADE4-D9B5216B5045}" destId="{752AD657-FE5E-4570-BD67-5A96368D2B80}" srcOrd="0" destOrd="0" presId="urn:microsoft.com/office/officeart/2005/8/layout/vList5"/>
    <dgm:cxn modelId="{D80DB054-2971-4525-AE27-9145A5F488DE}" type="presOf" srcId="{EB108DCE-C874-4AA0-B5AD-992ACE1ADF04}" destId="{FA6685CC-952F-4A63-893A-F3A2065D801F}" srcOrd="0" destOrd="3" presId="urn:microsoft.com/office/officeart/2005/8/layout/vList5"/>
    <dgm:cxn modelId="{C840AC59-B736-451B-910B-5D5B7EE33843}" srcId="{72EF472D-059D-4DDF-A425-0244F0501410}" destId="{1948CC1A-F5F9-44CF-888D-05BB14524F6D}" srcOrd="1" destOrd="0" parTransId="{6D6A95B4-1A27-49DB-A830-2E187DC5BE48}" sibTransId="{61F214B0-767F-4D9A-BB93-30AD17FCEF9F}"/>
    <dgm:cxn modelId="{C0552515-7E0D-49BE-ABF6-0C80DB2169B5}" srcId="{72EF472D-059D-4DDF-A425-0244F0501410}" destId="{28281DBB-8B8E-43AD-B346-B2ED6525E452}" srcOrd="2" destOrd="0" parTransId="{36906DB3-5E24-44A4-B790-E03118784154}" sibTransId="{6285FDBF-2B8D-47C2-A79D-A0D529BD8E47}"/>
    <dgm:cxn modelId="{49152C1B-A1AB-4EED-A2FA-BDCCD8F645E6}" type="presOf" srcId="{1948CC1A-F5F9-44CF-888D-05BB14524F6D}" destId="{17DA3E57-4B1E-4636-8F3B-5CBBE04CF704}" srcOrd="0" destOrd="0" presId="urn:microsoft.com/office/officeart/2005/8/layout/vList5"/>
    <dgm:cxn modelId="{7E8B09FE-8356-42D5-83C4-50158A555691}" srcId="{1948CC1A-F5F9-44CF-888D-05BB14524F6D}" destId="{21F82140-87F7-45ED-ADE4-D9B5216B5045}" srcOrd="0" destOrd="0" parTransId="{B47DE7A8-4CF6-4107-8E61-E7A8B55322EB}" sibTransId="{3F17E84B-AB42-4B12-BB5B-65128DE77731}"/>
    <dgm:cxn modelId="{B211ED6D-7AC5-4768-B006-7EC87BE1D550}" type="presOf" srcId="{175AE4B9-5775-4B4F-BC80-E90EE0D9F0C5}" destId="{FA6685CC-952F-4A63-893A-F3A2065D801F}" srcOrd="0" destOrd="2" presId="urn:microsoft.com/office/officeart/2005/8/layout/vList5"/>
    <dgm:cxn modelId="{54DA8C83-0F2D-4177-B287-6B16BB7D1747}" type="presParOf" srcId="{10299DA4-B082-44AE-99C4-79A904904960}" destId="{A5ABFE07-C5F3-45F3-8551-F5A115197A90}" srcOrd="0" destOrd="0" presId="urn:microsoft.com/office/officeart/2005/8/layout/vList5"/>
    <dgm:cxn modelId="{21DE3EEE-A1DE-4EC1-B97C-F8E66D53AFB5}" type="presParOf" srcId="{A5ABFE07-C5F3-45F3-8551-F5A115197A90}" destId="{D9E98739-153A-4CB0-8780-268E289CFB6C}" srcOrd="0" destOrd="0" presId="urn:microsoft.com/office/officeart/2005/8/layout/vList5"/>
    <dgm:cxn modelId="{A5D94C26-CA4B-45E4-B59E-793EA203192E}" type="presParOf" srcId="{A5ABFE07-C5F3-45F3-8551-F5A115197A90}" destId="{FA6685CC-952F-4A63-893A-F3A2065D801F}" srcOrd="1" destOrd="0" presId="urn:microsoft.com/office/officeart/2005/8/layout/vList5"/>
    <dgm:cxn modelId="{B9D6A7DE-3F1D-4CE7-B85B-60F19C0890BF}" type="presParOf" srcId="{10299DA4-B082-44AE-99C4-79A904904960}" destId="{378B2DD7-9CBE-4A11-98F4-587725E52790}" srcOrd="1" destOrd="0" presId="urn:microsoft.com/office/officeart/2005/8/layout/vList5"/>
    <dgm:cxn modelId="{E08F27BF-7E23-41A3-B5E4-0F9EB70556D1}" type="presParOf" srcId="{10299DA4-B082-44AE-99C4-79A904904960}" destId="{9061D302-C595-442C-9123-F940A74F0AF6}" srcOrd="2" destOrd="0" presId="urn:microsoft.com/office/officeart/2005/8/layout/vList5"/>
    <dgm:cxn modelId="{75491C3F-F111-46DA-9791-3495B4958094}" type="presParOf" srcId="{9061D302-C595-442C-9123-F940A74F0AF6}" destId="{17DA3E57-4B1E-4636-8F3B-5CBBE04CF704}" srcOrd="0" destOrd="0" presId="urn:microsoft.com/office/officeart/2005/8/layout/vList5"/>
    <dgm:cxn modelId="{3E150A4B-B2C7-4CE9-B24E-B59F79F0510C}" type="presParOf" srcId="{9061D302-C595-442C-9123-F940A74F0AF6}" destId="{752AD657-FE5E-4570-BD67-5A96368D2B80}" srcOrd="1" destOrd="0" presId="urn:microsoft.com/office/officeart/2005/8/layout/vList5"/>
    <dgm:cxn modelId="{BEC5E840-E976-4B67-86A3-F56355BFC75D}" type="presParOf" srcId="{10299DA4-B082-44AE-99C4-79A904904960}" destId="{947D6D85-5CA3-411A-AC20-60ED0E075637}" srcOrd="3" destOrd="0" presId="urn:microsoft.com/office/officeart/2005/8/layout/vList5"/>
    <dgm:cxn modelId="{F4255DBA-0542-4326-ADBE-1111F98EB07B}" type="presParOf" srcId="{10299DA4-B082-44AE-99C4-79A904904960}" destId="{CDAFA08A-EBA2-43DD-ABEF-7AABBC30F8B3}" srcOrd="4" destOrd="0" presId="urn:microsoft.com/office/officeart/2005/8/layout/vList5"/>
    <dgm:cxn modelId="{1470E2F0-C7ED-403D-8EDB-F073D2BDC805}" type="presParOf" srcId="{CDAFA08A-EBA2-43DD-ABEF-7AABBC30F8B3}" destId="{7E2A32A6-749A-4821-A319-E72BDA3FF19F}" srcOrd="0" destOrd="0" presId="urn:microsoft.com/office/officeart/2005/8/layout/vList5"/>
    <dgm:cxn modelId="{AF35DEF0-1ED3-4E6E-9F9F-056C83F0E31A}" type="presParOf" srcId="{CDAFA08A-EBA2-43DD-ABEF-7AABBC30F8B3}" destId="{48859000-6B36-40C8-9FB3-665C9A07C6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75E2CE-5713-43F5-8DFA-9765333BD6F6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09D6A8B-FC2D-49E5-8E91-691BB372A68D}">
      <dgm:prSet phldrT="[Text]" custT="1"/>
      <dgm:spPr/>
      <dgm:t>
        <a:bodyPr/>
        <a:lstStyle/>
        <a:p>
          <a:endParaRPr lang="en-US" sz="2400" dirty="0">
            <a:latin typeface="+mj-lt"/>
          </a:endParaRPr>
        </a:p>
      </dgm:t>
    </dgm:pt>
    <dgm:pt modelId="{C5F66CE5-5BEB-4102-A921-9ADB033A7042}" type="parTrans" cxnId="{D6AFD2C3-D3D0-43FA-93F5-A46CD76C45D2}">
      <dgm:prSet/>
      <dgm:spPr/>
      <dgm:t>
        <a:bodyPr/>
        <a:lstStyle/>
        <a:p>
          <a:endParaRPr lang="en-US"/>
        </a:p>
      </dgm:t>
    </dgm:pt>
    <dgm:pt modelId="{9B49A344-42F1-4217-92C2-4B36A36C4023}" type="sibTrans" cxnId="{D6AFD2C3-D3D0-43FA-93F5-A46CD76C45D2}">
      <dgm:prSet/>
      <dgm:spPr/>
      <dgm:t>
        <a:bodyPr/>
        <a:lstStyle/>
        <a:p>
          <a:endParaRPr lang="en-US"/>
        </a:p>
      </dgm:t>
    </dgm:pt>
    <dgm:pt modelId="{2E8E3810-DFB1-419E-B38E-B18F4177DE53}">
      <dgm:prSet phldrT="[Text]" custT="1"/>
      <dgm:spPr/>
      <dgm:t>
        <a:bodyPr/>
        <a:lstStyle/>
        <a:p>
          <a:r>
            <a:rPr lang="en-US" sz="2400" dirty="0" smtClean="0"/>
            <a:t>Converging to a desired operating point while always staying within a safe set</a:t>
          </a:r>
          <a:endParaRPr lang="en-US" sz="2400" dirty="0">
            <a:latin typeface="+mj-lt"/>
          </a:endParaRPr>
        </a:p>
      </dgm:t>
    </dgm:pt>
    <dgm:pt modelId="{7C39461C-44E7-4B62-80C1-89ACAD8DC71B}" type="parTrans" cxnId="{AE8E195E-6A22-4AA2-8884-EFBC736A6A5B}">
      <dgm:prSet/>
      <dgm:spPr/>
      <dgm:t>
        <a:bodyPr/>
        <a:lstStyle/>
        <a:p>
          <a:endParaRPr lang="en-US"/>
        </a:p>
      </dgm:t>
    </dgm:pt>
    <dgm:pt modelId="{7F030AE8-831B-489D-9B43-9599F5931803}" type="sibTrans" cxnId="{AE8E195E-6A22-4AA2-8884-EFBC736A6A5B}">
      <dgm:prSet/>
      <dgm:spPr/>
      <dgm:t>
        <a:bodyPr/>
        <a:lstStyle/>
        <a:p>
          <a:endParaRPr lang="en-US"/>
        </a:p>
      </dgm:t>
    </dgm:pt>
    <dgm:pt modelId="{8ED27A18-31A2-4E07-921C-07E949828EB5}">
      <dgm:prSet phldrT="[Text]" custT="1"/>
      <dgm:spPr/>
      <dgm:t>
        <a:bodyPr/>
        <a:lstStyle/>
        <a:p>
          <a:r>
            <a:rPr lang="en-US" sz="2400" dirty="0" smtClean="0">
              <a:latin typeface="+mj-lt"/>
            </a:rPr>
            <a:t>Executing sequenced tasks</a:t>
          </a:r>
          <a:endParaRPr lang="en-US" sz="2400" dirty="0">
            <a:latin typeface="+mj-lt"/>
          </a:endParaRPr>
        </a:p>
      </dgm:t>
    </dgm:pt>
    <dgm:pt modelId="{A325CB66-5904-4EF2-8345-50220D26A7BC}" type="parTrans" cxnId="{F4F9280B-B4A6-464D-9EFB-D29ABBC1C45D}">
      <dgm:prSet/>
      <dgm:spPr/>
      <dgm:t>
        <a:bodyPr/>
        <a:lstStyle/>
        <a:p>
          <a:endParaRPr lang="en-US"/>
        </a:p>
      </dgm:t>
    </dgm:pt>
    <dgm:pt modelId="{C9D8A98F-2464-4E89-AF17-47815AFF6C39}" type="sibTrans" cxnId="{F4F9280B-B4A6-464D-9EFB-D29ABBC1C45D}">
      <dgm:prSet/>
      <dgm:spPr/>
      <dgm:t>
        <a:bodyPr/>
        <a:lstStyle/>
        <a:p>
          <a:endParaRPr lang="en-US"/>
        </a:p>
      </dgm:t>
    </dgm:pt>
    <dgm:pt modelId="{4B7372AD-B0E8-4DDF-93B3-AB1A305D54BC}">
      <dgm:prSet phldrT="[Text]" custT="1"/>
      <dgm:spPr/>
      <dgm:t>
        <a:bodyPr/>
        <a:lstStyle/>
        <a:p>
          <a:r>
            <a:rPr lang="en-US" sz="2400" dirty="0" smtClean="0"/>
            <a:t>Reaching certain areas and visiting certain areas infinitely often</a:t>
          </a:r>
          <a:endParaRPr lang="en-US" sz="2400" dirty="0">
            <a:latin typeface="+mj-lt"/>
          </a:endParaRPr>
        </a:p>
      </dgm:t>
    </dgm:pt>
    <dgm:pt modelId="{14555C8F-6BDA-453B-80F4-F2143C377A5F}" type="parTrans" cxnId="{347ADBB4-D6A3-4CC9-A810-6FB49848B242}">
      <dgm:prSet/>
      <dgm:spPr/>
      <dgm:t>
        <a:bodyPr/>
        <a:lstStyle/>
        <a:p>
          <a:endParaRPr lang="en-US"/>
        </a:p>
      </dgm:t>
    </dgm:pt>
    <dgm:pt modelId="{7774C6E6-5204-4F5C-ADE9-C857378A34A2}" type="sibTrans" cxnId="{347ADBB4-D6A3-4CC9-A810-6FB49848B242}">
      <dgm:prSet/>
      <dgm:spPr/>
      <dgm:t>
        <a:bodyPr/>
        <a:lstStyle/>
        <a:p>
          <a:endParaRPr lang="en-US"/>
        </a:p>
      </dgm:t>
    </dgm:pt>
    <dgm:pt modelId="{B99DF45D-2DA6-4F38-9DD9-7A0C33A4A8E2}">
      <dgm:prSet phldrT="[Text]" custT="1"/>
      <dgm:spPr/>
      <dgm:t>
        <a:bodyPr/>
        <a:lstStyle/>
        <a:p>
          <a:r>
            <a:rPr lang="en-US" sz="2400" dirty="0" smtClean="0"/>
            <a:t>Avoiding obstacles</a:t>
          </a:r>
          <a:endParaRPr lang="en-US" sz="2400" dirty="0">
            <a:latin typeface="+mj-lt"/>
          </a:endParaRPr>
        </a:p>
      </dgm:t>
    </dgm:pt>
    <dgm:pt modelId="{7B63FEF7-FCCB-43F9-AFBB-ECC5B3E53E6F}" type="parTrans" cxnId="{6D7CD3E9-3DB6-49BB-B9D4-33B59261FB88}">
      <dgm:prSet/>
      <dgm:spPr/>
      <dgm:t>
        <a:bodyPr/>
        <a:lstStyle/>
        <a:p>
          <a:endParaRPr lang="en-US"/>
        </a:p>
      </dgm:t>
    </dgm:pt>
    <dgm:pt modelId="{72307A4C-EE64-40C7-965E-FE1178950DE5}" type="sibTrans" cxnId="{6D7CD3E9-3DB6-49BB-B9D4-33B59261FB88}">
      <dgm:prSet/>
      <dgm:spPr/>
      <dgm:t>
        <a:bodyPr/>
        <a:lstStyle/>
        <a:p>
          <a:endParaRPr lang="en-US"/>
        </a:p>
      </dgm:t>
    </dgm:pt>
    <dgm:pt modelId="{CC701469-B6EC-4C69-9EAE-D2842F1A6F25}" type="pres">
      <dgm:prSet presAssocID="{DD75E2CE-5713-43F5-8DFA-9765333BD6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F21881-8256-4F79-BE91-0A3D4B5BD4DF}" type="pres">
      <dgm:prSet presAssocID="{909D6A8B-FC2D-49E5-8E91-691BB372A68D}" presName="composite" presStyleCnt="0"/>
      <dgm:spPr/>
    </dgm:pt>
    <dgm:pt modelId="{C1C80DBC-29BD-491E-A01E-8997544292F5}" type="pres">
      <dgm:prSet presAssocID="{909D6A8B-FC2D-49E5-8E91-691BB372A68D}" presName="parTx" presStyleLbl="alignNode1" presStyleIdx="0" presStyleCnt="1" custScaleX="36404" custLinFactNeighborX="29993" custLinFactNeighborY="-1379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B2CAE2-0F7A-4098-8FED-3B59368AE5E6}" type="pres">
      <dgm:prSet presAssocID="{909D6A8B-FC2D-49E5-8E91-691BB372A68D}" presName="desTx" presStyleLbl="alignAccFollowNode1" presStyleIdx="0" presStyleCnt="1" custScaleX="100000" custScaleY="97592" custLinFactNeighborX="369" custLinFactNeighborY="24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F9280B-B4A6-464D-9EFB-D29ABBC1C45D}" srcId="{909D6A8B-FC2D-49E5-8E91-691BB372A68D}" destId="{8ED27A18-31A2-4E07-921C-07E949828EB5}" srcOrd="1" destOrd="0" parTransId="{A325CB66-5904-4EF2-8345-50220D26A7BC}" sibTransId="{C9D8A98F-2464-4E89-AF17-47815AFF6C39}"/>
    <dgm:cxn modelId="{04CE6AF6-CBD0-4F77-A0AC-3303E0369140}" type="presOf" srcId="{909D6A8B-FC2D-49E5-8E91-691BB372A68D}" destId="{C1C80DBC-29BD-491E-A01E-8997544292F5}" srcOrd="0" destOrd="0" presId="urn:microsoft.com/office/officeart/2005/8/layout/hList1"/>
    <dgm:cxn modelId="{D6AFD2C3-D3D0-43FA-93F5-A46CD76C45D2}" srcId="{DD75E2CE-5713-43F5-8DFA-9765333BD6F6}" destId="{909D6A8B-FC2D-49E5-8E91-691BB372A68D}" srcOrd="0" destOrd="0" parTransId="{C5F66CE5-5BEB-4102-A921-9ADB033A7042}" sibTransId="{9B49A344-42F1-4217-92C2-4B36A36C4023}"/>
    <dgm:cxn modelId="{7EC59A99-FC55-4233-B916-13F078277B4C}" type="presOf" srcId="{4B7372AD-B0E8-4DDF-93B3-AB1A305D54BC}" destId="{ABB2CAE2-0F7A-4098-8FED-3B59368AE5E6}" srcOrd="0" destOrd="2" presId="urn:microsoft.com/office/officeart/2005/8/layout/hList1"/>
    <dgm:cxn modelId="{585139D0-961B-4CA6-B0ED-56647501AD19}" type="presOf" srcId="{2E8E3810-DFB1-419E-B38E-B18F4177DE53}" destId="{ABB2CAE2-0F7A-4098-8FED-3B59368AE5E6}" srcOrd="0" destOrd="0" presId="urn:microsoft.com/office/officeart/2005/8/layout/hList1"/>
    <dgm:cxn modelId="{69B6F714-6B9B-4548-AD8B-F852C7B8C338}" type="presOf" srcId="{DD75E2CE-5713-43F5-8DFA-9765333BD6F6}" destId="{CC701469-B6EC-4C69-9EAE-D2842F1A6F25}" srcOrd="0" destOrd="0" presId="urn:microsoft.com/office/officeart/2005/8/layout/hList1"/>
    <dgm:cxn modelId="{C3B292AA-4161-49A4-BEF4-8FD6A7269C41}" type="presOf" srcId="{8ED27A18-31A2-4E07-921C-07E949828EB5}" destId="{ABB2CAE2-0F7A-4098-8FED-3B59368AE5E6}" srcOrd="0" destOrd="1" presId="urn:microsoft.com/office/officeart/2005/8/layout/hList1"/>
    <dgm:cxn modelId="{347ADBB4-D6A3-4CC9-A810-6FB49848B242}" srcId="{909D6A8B-FC2D-49E5-8E91-691BB372A68D}" destId="{4B7372AD-B0E8-4DDF-93B3-AB1A305D54BC}" srcOrd="2" destOrd="0" parTransId="{14555C8F-6BDA-453B-80F4-F2143C377A5F}" sibTransId="{7774C6E6-5204-4F5C-ADE9-C857378A34A2}"/>
    <dgm:cxn modelId="{AE8E195E-6A22-4AA2-8884-EFBC736A6A5B}" srcId="{909D6A8B-FC2D-49E5-8E91-691BB372A68D}" destId="{2E8E3810-DFB1-419E-B38E-B18F4177DE53}" srcOrd="0" destOrd="0" parTransId="{7C39461C-44E7-4B62-80C1-89ACAD8DC71B}" sibTransId="{7F030AE8-831B-489D-9B43-9599F5931803}"/>
    <dgm:cxn modelId="{6D7CD3E9-3DB6-49BB-B9D4-33B59261FB88}" srcId="{909D6A8B-FC2D-49E5-8E91-691BB372A68D}" destId="{B99DF45D-2DA6-4F38-9DD9-7A0C33A4A8E2}" srcOrd="3" destOrd="0" parTransId="{7B63FEF7-FCCB-43F9-AFBB-ECC5B3E53E6F}" sibTransId="{72307A4C-EE64-40C7-965E-FE1178950DE5}"/>
    <dgm:cxn modelId="{3460C8D5-77DF-4575-9E2C-84DB3F7E3A24}" type="presOf" srcId="{B99DF45D-2DA6-4F38-9DD9-7A0C33A4A8E2}" destId="{ABB2CAE2-0F7A-4098-8FED-3B59368AE5E6}" srcOrd="0" destOrd="3" presId="urn:microsoft.com/office/officeart/2005/8/layout/hList1"/>
    <dgm:cxn modelId="{D4AC987A-9A0F-451A-9A16-38E758471C2B}" type="presParOf" srcId="{CC701469-B6EC-4C69-9EAE-D2842F1A6F25}" destId="{ABF21881-8256-4F79-BE91-0A3D4B5BD4DF}" srcOrd="0" destOrd="0" presId="urn:microsoft.com/office/officeart/2005/8/layout/hList1"/>
    <dgm:cxn modelId="{00D71FA8-6650-413E-B926-E77AA52E2564}" type="presParOf" srcId="{ABF21881-8256-4F79-BE91-0A3D4B5BD4DF}" destId="{C1C80DBC-29BD-491E-A01E-8997544292F5}" srcOrd="0" destOrd="0" presId="urn:microsoft.com/office/officeart/2005/8/layout/hList1"/>
    <dgm:cxn modelId="{1E9DBBCB-854E-4661-B965-EB8A77863D32}" type="presParOf" srcId="{ABF21881-8256-4F79-BE91-0A3D4B5BD4DF}" destId="{ABB2CAE2-0F7A-4098-8FED-3B59368AE5E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EF472D-059D-4DDF-A425-0244F0501410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DD9E26-B6B7-4E84-A208-9A8E3F79E6BB}">
      <dgm:prSet phldrT="[Text]" custT="1"/>
      <dgm:spPr/>
      <dgm:t>
        <a:bodyPr/>
        <a:lstStyle/>
        <a:p>
          <a:r>
            <a:rPr lang="en-US" sz="2400" b="1" dirty="0" smtClean="0"/>
            <a:t>Problem</a:t>
          </a:r>
          <a:endParaRPr lang="en-US" sz="2400" dirty="0"/>
        </a:p>
      </dgm:t>
    </dgm:pt>
    <dgm:pt modelId="{244D6B7C-DAFB-4A8F-8FE2-29B37BF0EA5D}" type="parTrans" cxnId="{21AB5393-20A9-400B-8021-CF235C1988C6}">
      <dgm:prSet/>
      <dgm:spPr/>
      <dgm:t>
        <a:bodyPr/>
        <a:lstStyle/>
        <a:p>
          <a:endParaRPr lang="en-US"/>
        </a:p>
      </dgm:t>
    </dgm:pt>
    <dgm:pt modelId="{2C47AF49-4282-42B8-87F6-705548628BE2}" type="sibTrans" cxnId="{21AB5393-20A9-400B-8021-CF235C1988C6}">
      <dgm:prSet/>
      <dgm:spPr/>
      <dgm:t>
        <a:bodyPr/>
        <a:lstStyle/>
        <a:p>
          <a:endParaRPr lang="en-US"/>
        </a:p>
      </dgm:t>
    </dgm:pt>
    <dgm:pt modelId="{9258F264-692B-4D64-B7DE-D4D1A62D0ECA}">
      <dgm:prSet/>
      <dgm:spPr/>
      <dgm:t>
        <a:bodyPr/>
        <a:lstStyle/>
        <a:p>
          <a:r>
            <a:rPr lang="en-US" dirty="0" smtClean="0"/>
            <a:t>automatic construction of robot control strategies from task specifications given in high-level, human-like language</a:t>
          </a:r>
          <a:endParaRPr lang="en-US" dirty="0"/>
        </a:p>
      </dgm:t>
    </dgm:pt>
    <dgm:pt modelId="{083ED790-2007-4817-AD29-ACBCD4BF3904}" type="parTrans" cxnId="{6CBB150C-A5DC-4E82-8E5B-B9442637CBE2}">
      <dgm:prSet/>
      <dgm:spPr/>
      <dgm:t>
        <a:bodyPr/>
        <a:lstStyle/>
        <a:p>
          <a:endParaRPr lang="en-US"/>
        </a:p>
      </dgm:t>
    </dgm:pt>
    <dgm:pt modelId="{3DA3739C-8B1C-4B47-9ADF-6A43E2D2078E}" type="sibTrans" cxnId="{6CBB150C-A5DC-4E82-8E5B-B9442637CBE2}">
      <dgm:prSet/>
      <dgm:spPr/>
      <dgm:t>
        <a:bodyPr/>
        <a:lstStyle/>
        <a:p>
          <a:endParaRPr lang="en-US"/>
        </a:p>
      </dgm:t>
    </dgm:pt>
    <dgm:pt modelId="{B72EBB4B-4828-44D2-B91E-0C4541F2E8D3}">
      <dgm:prSet custT="1"/>
      <dgm:spPr/>
      <dgm:t>
        <a:bodyPr/>
        <a:lstStyle/>
        <a:p>
          <a:r>
            <a:rPr lang="en-US" sz="2400" b="1" dirty="0" smtClean="0"/>
            <a:t>Challenge</a:t>
          </a:r>
        </a:p>
      </dgm:t>
    </dgm:pt>
    <dgm:pt modelId="{DB6F6782-150E-42EF-B273-2C7798359BCD}" type="parTrans" cxnId="{7ACE5EC2-5B2F-4EB7-AFB9-425A4E1AA831}">
      <dgm:prSet/>
      <dgm:spPr/>
      <dgm:t>
        <a:bodyPr/>
        <a:lstStyle/>
        <a:p>
          <a:endParaRPr lang="en-US"/>
        </a:p>
      </dgm:t>
    </dgm:pt>
    <dgm:pt modelId="{BE23B51B-2FCC-4D71-91E9-31B56887E1CA}" type="sibTrans" cxnId="{7ACE5EC2-5B2F-4EB7-AFB9-425A4E1AA831}">
      <dgm:prSet/>
      <dgm:spPr/>
      <dgm:t>
        <a:bodyPr/>
        <a:lstStyle/>
        <a:p>
          <a:endParaRPr lang="en-US"/>
        </a:p>
      </dgm:t>
    </dgm:pt>
    <dgm:pt modelId="{F2EB44A3-9474-4B8E-9E4B-F2305DAF9A72}">
      <dgm:prSet/>
      <dgm:spPr/>
      <dgm:t>
        <a:bodyPr/>
        <a:lstStyle/>
        <a:p>
          <a:r>
            <a:rPr lang="en-US" dirty="0" smtClean="0"/>
            <a:t>the development of frameworks for control design which is:</a:t>
          </a:r>
        </a:p>
      </dgm:t>
    </dgm:pt>
    <dgm:pt modelId="{99E5AE55-6F31-4344-BC13-B776A1A440D4}" type="parTrans" cxnId="{45FC0D09-1388-407E-A475-79C14B1B7BA3}">
      <dgm:prSet/>
      <dgm:spPr/>
      <dgm:t>
        <a:bodyPr/>
        <a:lstStyle/>
        <a:p>
          <a:endParaRPr lang="en-US"/>
        </a:p>
      </dgm:t>
    </dgm:pt>
    <dgm:pt modelId="{C9C28F65-8149-46D9-8C2C-54CD5808EAC1}" type="sibTrans" cxnId="{45FC0D09-1388-407E-A475-79C14B1B7BA3}">
      <dgm:prSet/>
      <dgm:spPr/>
      <dgm:t>
        <a:bodyPr/>
        <a:lstStyle/>
        <a:p>
          <a:endParaRPr lang="en-US"/>
        </a:p>
      </dgm:t>
    </dgm:pt>
    <dgm:pt modelId="{B858C396-DA78-46DC-8F8A-FDB61E25BCBA}">
      <dgm:prSet/>
      <dgm:spPr/>
      <dgm:t>
        <a:bodyPr/>
        <a:lstStyle/>
        <a:p>
          <a:r>
            <a:rPr lang="en-US" dirty="0" smtClean="0"/>
            <a:t>computationally efficient </a:t>
          </a:r>
        </a:p>
      </dgm:t>
    </dgm:pt>
    <dgm:pt modelId="{77057150-1E8F-4628-B107-97B3468D6864}" type="parTrans" cxnId="{DA591D06-8780-4E11-9AD2-36AF65F89FFE}">
      <dgm:prSet/>
      <dgm:spPr/>
      <dgm:t>
        <a:bodyPr/>
        <a:lstStyle/>
        <a:p>
          <a:endParaRPr lang="en-US"/>
        </a:p>
      </dgm:t>
    </dgm:pt>
    <dgm:pt modelId="{25BF2842-5E9D-4ACD-98E1-8C3F45D68880}" type="sibTrans" cxnId="{DA591D06-8780-4E11-9AD2-36AF65F89FFE}">
      <dgm:prSet/>
      <dgm:spPr/>
      <dgm:t>
        <a:bodyPr/>
        <a:lstStyle/>
        <a:p>
          <a:endParaRPr lang="en-US"/>
        </a:p>
      </dgm:t>
    </dgm:pt>
    <dgm:pt modelId="{8319419C-C5D3-4BEB-8EE8-B148345309EF}">
      <dgm:prSet/>
      <dgm:spPr/>
      <dgm:t>
        <a:bodyPr/>
        <a:lstStyle/>
        <a:p>
          <a:r>
            <a:rPr lang="en-US" dirty="0" smtClean="0"/>
            <a:t>allowing for systematic, provably correct, control design</a:t>
          </a:r>
        </a:p>
      </dgm:t>
    </dgm:pt>
    <dgm:pt modelId="{6BFF11D7-BF10-4878-BC2F-9E91857726BB}" type="parTrans" cxnId="{E41272D0-3F78-43C6-937A-81F6E9B708EB}">
      <dgm:prSet/>
      <dgm:spPr/>
      <dgm:t>
        <a:bodyPr/>
        <a:lstStyle/>
        <a:p>
          <a:endParaRPr lang="en-US"/>
        </a:p>
      </dgm:t>
    </dgm:pt>
    <dgm:pt modelId="{40D2A5B8-40EE-4D6E-A38B-80D2F5D56681}" type="sibTrans" cxnId="{E41272D0-3F78-43C6-937A-81F6E9B708EB}">
      <dgm:prSet/>
      <dgm:spPr/>
      <dgm:t>
        <a:bodyPr/>
        <a:lstStyle/>
        <a:p>
          <a:endParaRPr lang="en-US"/>
        </a:p>
      </dgm:t>
    </dgm:pt>
    <dgm:pt modelId="{593A669B-F6AF-4CA2-AC3C-F3F22CEF91DB}">
      <dgm:prSet/>
      <dgm:spPr/>
      <dgm:t>
        <a:bodyPr/>
        <a:lstStyle/>
        <a:p>
          <a:r>
            <a:rPr lang="en-US" dirty="0" smtClean="0"/>
            <a:t>accommodating both the robot constraints and the complexity of the environment</a:t>
          </a:r>
        </a:p>
      </dgm:t>
    </dgm:pt>
    <dgm:pt modelId="{0979922B-F5E7-4193-8B2E-F4F1DFB3BC4D}" type="parTrans" cxnId="{E7C2B4AA-F218-4C55-9880-5A08BB2F2FFB}">
      <dgm:prSet/>
      <dgm:spPr/>
      <dgm:t>
        <a:bodyPr/>
        <a:lstStyle/>
        <a:p>
          <a:endParaRPr lang="en-US"/>
        </a:p>
      </dgm:t>
    </dgm:pt>
    <dgm:pt modelId="{0765EDE7-CB75-4F72-8A15-91C99DDE84A7}" type="sibTrans" cxnId="{E7C2B4AA-F218-4C55-9880-5A08BB2F2FFB}">
      <dgm:prSet/>
      <dgm:spPr/>
      <dgm:t>
        <a:bodyPr/>
        <a:lstStyle/>
        <a:p>
          <a:endParaRPr lang="en-US"/>
        </a:p>
      </dgm:t>
    </dgm:pt>
    <dgm:pt modelId="{F59BCA45-CD68-4770-BEA2-CBC59F5BA48E}">
      <dgm:prSet/>
      <dgm:spPr/>
      <dgm:t>
        <a:bodyPr/>
        <a:lstStyle/>
        <a:p>
          <a:r>
            <a:rPr lang="en-US" dirty="0" smtClean="0"/>
            <a:t>allowing for expressive human-like task specifications</a:t>
          </a:r>
        </a:p>
      </dgm:t>
    </dgm:pt>
    <dgm:pt modelId="{63A24A95-A6D9-4C23-9F9F-287ACFC2DA28}" type="parTrans" cxnId="{40C3D98C-34F9-4382-A0FC-108769352942}">
      <dgm:prSet/>
      <dgm:spPr/>
      <dgm:t>
        <a:bodyPr/>
        <a:lstStyle/>
        <a:p>
          <a:endParaRPr lang="en-US"/>
        </a:p>
      </dgm:t>
    </dgm:pt>
    <dgm:pt modelId="{30C0AC2F-B195-40B1-8BA2-5989967CAF48}" type="sibTrans" cxnId="{40C3D98C-34F9-4382-A0FC-108769352942}">
      <dgm:prSet/>
      <dgm:spPr/>
      <dgm:t>
        <a:bodyPr/>
        <a:lstStyle/>
        <a:p>
          <a:endParaRPr lang="en-US"/>
        </a:p>
      </dgm:t>
    </dgm:pt>
    <dgm:pt modelId="{10299DA4-B082-44AE-99C4-79A904904960}" type="pres">
      <dgm:prSet presAssocID="{72EF472D-059D-4DDF-A425-0244F050141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ABFE07-C5F3-45F3-8551-F5A115197A90}" type="pres">
      <dgm:prSet presAssocID="{58DD9E26-B6B7-4E84-A208-9A8E3F79E6BB}" presName="linNode" presStyleCnt="0"/>
      <dgm:spPr/>
    </dgm:pt>
    <dgm:pt modelId="{D9E98739-153A-4CB0-8780-268E289CFB6C}" type="pres">
      <dgm:prSet presAssocID="{58DD9E26-B6B7-4E84-A208-9A8E3F79E6BB}" presName="parentText" presStyleLbl="node1" presStyleIdx="0" presStyleCnt="2" custScaleX="61365" custScaleY="7160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685CC-952F-4A63-893A-F3A2065D801F}" type="pres">
      <dgm:prSet presAssocID="{58DD9E26-B6B7-4E84-A208-9A8E3F79E6BB}" presName="descendantText" presStyleLbl="alignAccFollowNode1" presStyleIdx="0" presStyleCnt="2" custScaleX="131016" custScaleY="765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8B2DD7-9CBE-4A11-98F4-587725E52790}" type="pres">
      <dgm:prSet presAssocID="{2C47AF49-4282-42B8-87F6-705548628BE2}" presName="sp" presStyleCnt="0"/>
      <dgm:spPr/>
    </dgm:pt>
    <dgm:pt modelId="{AFAAF0ED-EE69-47F5-977F-73007F2E10BE}" type="pres">
      <dgm:prSet presAssocID="{B72EBB4B-4828-44D2-B91E-0C4541F2E8D3}" presName="linNode" presStyleCnt="0"/>
      <dgm:spPr/>
    </dgm:pt>
    <dgm:pt modelId="{F625E00B-7EB3-421C-AE5D-63E097D93028}" type="pres">
      <dgm:prSet presAssocID="{B72EBB4B-4828-44D2-B91E-0C4541F2E8D3}" presName="parentText" presStyleLbl="node1" presStyleIdx="1" presStyleCnt="2" custScaleX="57889" custScaleY="9421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35FA3-08D8-4C3E-9C10-CA30CD09DDC6}" type="pres">
      <dgm:prSet presAssocID="{B72EBB4B-4828-44D2-B91E-0C4541F2E8D3}" presName="descendantText" presStyleLbl="alignAccFollowNode1" presStyleIdx="1" presStyleCnt="2" custScaleX="123260" custScaleY="1004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00D806-5D73-4A6A-974E-D3A8219B13F1}" type="presOf" srcId="{9258F264-692B-4D64-B7DE-D4D1A62D0ECA}" destId="{FA6685CC-952F-4A63-893A-F3A2065D801F}" srcOrd="0" destOrd="0" presId="urn:microsoft.com/office/officeart/2005/8/layout/vList5"/>
    <dgm:cxn modelId="{DD38E448-6ABE-4CE2-83CC-94AFF5D3D83E}" type="presOf" srcId="{B858C396-DA78-46DC-8F8A-FDB61E25BCBA}" destId="{0D535FA3-08D8-4C3E-9C10-CA30CD09DDC6}" srcOrd="0" destOrd="1" presId="urn:microsoft.com/office/officeart/2005/8/layout/vList5"/>
    <dgm:cxn modelId="{C38FEE35-1AA7-445B-9676-F273DCC15552}" type="presOf" srcId="{58DD9E26-B6B7-4E84-A208-9A8E3F79E6BB}" destId="{D9E98739-153A-4CB0-8780-268E289CFB6C}" srcOrd="0" destOrd="0" presId="urn:microsoft.com/office/officeart/2005/8/layout/vList5"/>
    <dgm:cxn modelId="{45FC0D09-1388-407E-A475-79C14B1B7BA3}" srcId="{B72EBB4B-4828-44D2-B91E-0C4541F2E8D3}" destId="{F2EB44A3-9474-4B8E-9E4B-F2305DAF9A72}" srcOrd="0" destOrd="0" parTransId="{99E5AE55-6F31-4344-BC13-B776A1A440D4}" sibTransId="{C9C28F65-8149-46D9-8C2C-54CD5808EAC1}"/>
    <dgm:cxn modelId="{21AB5393-20A9-400B-8021-CF235C1988C6}" srcId="{72EF472D-059D-4DDF-A425-0244F0501410}" destId="{58DD9E26-B6B7-4E84-A208-9A8E3F79E6BB}" srcOrd="0" destOrd="0" parTransId="{244D6B7C-DAFB-4A8F-8FE2-29B37BF0EA5D}" sibTransId="{2C47AF49-4282-42B8-87F6-705548628BE2}"/>
    <dgm:cxn modelId="{9A7CF9AF-60FC-4524-B871-590367AB437C}" type="presOf" srcId="{F2EB44A3-9474-4B8E-9E4B-F2305DAF9A72}" destId="{0D535FA3-08D8-4C3E-9C10-CA30CD09DDC6}" srcOrd="0" destOrd="0" presId="urn:microsoft.com/office/officeart/2005/8/layout/vList5"/>
    <dgm:cxn modelId="{40C3D98C-34F9-4382-A0FC-108769352942}" srcId="{F2EB44A3-9474-4B8E-9E4B-F2305DAF9A72}" destId="{F59BCA45-CD68-4770-BEA2-CBC59F5BA48E}" srcOrd="3" destOrd="0" parTransId="{63A24A95-A6D9-4C23-9F9F-287ACFC2DA28}" sibTransId="{30C0AC2F-B195-40B1-8BA2-5989967CAF48}"/>
    <dgm:cxn modelId="{FBAED627-957E-4EE8-9A80-E79A70F03396}" type="presOf" srcId="{F59BCA45-CD68-4770-BEA2-CBC59F5BA48E}" destId="{0D535FA3-08D8-4C3E-9C10-CA30CD09DDC6}" srcOrd="0" destOrd="4" presId="urn:microsoft.com/office/officeart/2005/8/layout/vList5"/>
    <dgm:cxn modelId="{DA591D06-8780-4E11-9AD2-36AF65F89FFE}" srcId="{F2EB44A3-9474-4B8E-9E4B-F2305DAF9A72}" destId="{B858C396-DA78-46DC-8F8A-FDB61E25BCBA}" srcOrd="0" destOrd="0" parTransId="{77057150-1E8F-4628-B107-97B3468D6864}" sibTransId="{25BF2842-5E9D-4ACD-98E1-8C3F45D68880}"/>
    <dgm:cxn modelId="{E3ED7407-997E-4179-A3F0-C845B231E875}" type="presOf" srcId="{593A669B-F6AF-4CA2-AC3C-F3F22CEF91DB}" destId="{0D535FA3-08D8-4C3E-9C10-CA30CD09DDC6}" srcOrd="0" destOrd="3" presId="urn:microsoft.com/office/officeart/2005/8/layout/vList5"/>
    <dgm:cxn modelId="{7ACE5EC2-5B2F-4EB7-AFB9-425A4E1AA831}" srcId="{72EF472D-059D-4DDF-A425-0244F0501410}" destId="{B72EBB4B-4828-44D2-B91E-0C4541F2E8D3}" srcOrd="1" destOrd="0" parTransId="{DB6F6782-150E-42EF-B273-2C7798359BCD}" sibTransId="{BE23B51B-2FCC-4D71-91E9-31B56887E1CA}"/>
    <dgm:cxn modelId="{6CBB150C-A5DC-4E82-8E5B-B9442637CBE2}" srcId="{58DD9E26-B6B7-4E84-A208-9A8E3F79E6BB}" destId="{9258F264-692B-4D64-B7DE-D4D1A62D0ECA}" srcOrd="0" destOrd="0" parTransId="{083ED790-2007-4817-AD29-ACBCD4BF3904}" sibTransId="{3DA3739C-8B1C-4B47-9ADF-6A43E2D2078E}"/>
    <dgm:cxn modelId="{E7C2B4AA-F218-4C55-9880-5A08BB2F2FFB}" srcId="{F2EB44A3-9474-4B8E-9E4B-F2305DAF9A72}" destId="{593A669B-F6AF-4CA2-AC3C-F3F22CEF91DB}" srcOrd="2" destOrd="0" parTransId="{0979922B-F5E7-4193-8B2E-F4F1DFB3BC4D}" sibTransId="{0765EDE7-CB75-4F72-8A15-91C99DDE84A7}"/>
    <dgm:cxn modelId="{B824AD19-E80A-4296-92E1-9A6522D08222}" type="presOf" srcId="{B72EBB4B-4828-44D2-B91E-0C4541F2E8D3}" destId="{F625E00B-7EB3-421C-AE5D-63E097D93028}" srcOrd="0" destOrd="0" presId="urn:microsoft.com/office/officeart/2005/8/layout/vList5"/>
    <dgm:cxn modelId="{E41272D0-3F78-43C6-937A-81F6E9B708EB}" srcId="{F2EB44A3-9474-4B8E-9E4B-F2305DAF9A72}" destId="{8319419C-C5D3-4BEB-8EE8-B148345309EF}" srcOrd="1" destOrd="0" parTransId="{6BFF11D7-BF10-4878-BC2F-9E91857726BB}" sibTransId="{40D2A5B8-40EE-4D6E-A38B-80D2F5D56681}"/>
    <dgm:cxn modelId="{2186273A-B9C1-420A-894B-D48399D3D353}" type="presOf" srcId="{8319419C-C5D3-4BEB-8EE8-B148345309EF}" destId="{0D535FA3-08D8-4C3E-9C10-CA30CD09DDC6}" srcOrd="0" destOrd="2" presId="urn:microsoft.com/office/officeart/2005/8/layout/vList5"/>
    <dgm:cxn modelId="{CF00CA25-4073-4579-967F-228E63DB383C}" type="presOf" srcId="{72EF472D-059D-4DDF-A425-0244F0501410}" destId="{10299DA4-B082-44AE-99C4-79A904904960}" srcOrd="0" destOrd="0" presId="urn:microsoft.com/office/officeart/2005/8/layout/vList5"/>
    <dgm:cxn modelId="{87A427CB-B0A9-49AC-A17A-77B106DCE48C}" type="presParOf" srcId="{10299DA4-B082-44AE-99C4-79A904904960}" destId="{A5ABFE07-C5F3-45F3-8551-F5A115197A90}" srcOrd="0" destOrd="0" presId="urn:microsoft.com/office/officeart/2005/8/layout/vList5"/>
    <dgm:cxn modelId="{10C3428F-DB21-4BFA-B493-3223E57D639C}" type="presParOf" srcId="{A5ABFE07-C5F3-45F3-8551-F5A115197A90}" destId="{D9E98739-153A-4CB0-8780-268E289CFB6C}" srcOrd="0" destOrd="0" presId="urn:microsoft.com/office/officeart/2005/8/layout/vList5"/>
    <dgm:cxn modelId="{781014AB-50D0-4B40-9437-05D823AF4A5F}" type="presParOf" srcId="{A5ABFE07-C5F3-45F3-8551-F5A115197A90}" destId="{FA6685CC-952F-4A63-893A-F3A2065D801F}" srcOrd="1" destOrd="0" presId="urn:microsoft.com/office/officeart/2005/8/layout/vList5"/>
    <dgm:cxn modelId="{52627546-B12D-4685-82AC-F2CCB587DE1C}" type="presParOf" srcId="{10299DA4-B082-44AE-99C4-79A904904960}" destId="{378B2DD7-9CBE-4A11-98F4-587725E52790}" srcOrd="1" destOrd="0" presId="urn:microsoft.com/office/officeart/2005/8/layout/vList5"/>
    <dgm:cxn modelId="{907ADBB3-BAF1-4389-B63D-7D9D65A0F6CD}" type="presParOf" srcId="{10299DA4-B082-44AE-99C4-79A904904960}" destId="{AFAAF0ED-EE69-47F5-977F-73007F2E10BE}" srcOrd="2" destOrd="0" presId="urn:microsoft.com/office/officeart/2005/8/layout/vList5"/>
    <dgm:cxn modelId="{7A332B4F-DBF4-44C0-A1F8-B0AEC52E5CB7}" type="presParOf" srcId="{AFAAF0ED-EE69-47F5-977F-73007F2E10BE}" destId="{F625E00B-7EB3-421C-AE5D-63E097D93028}" srcOrd="0" destOrd="0" presId="urn:microsoft.com/office/officeart/2005/8/layout/vList5"/>
    <dgm:cxn modelId="{A74CCB32-A27A-479C-A463-B10215ED6F8C}" type="presParOf" srcId="{AFAAF0ED-EE69-47F5-977F-73007F2E10BE}" destId="{0D535FA3-08D8-4C3E-9C10-CA30CD09DDC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357FF4-C545-4052-86D7-97BAC34DABEE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DC47ACF-DE0A-445A-A525-DB28CEAEB8C9}">
      <dgm:prSet phldrT="[Text]" custT="1"/>
      <dgm:spPr/>
      <dgm:t>
        <a:bodyPr/>
        <a:lstStyle/>
        <a:p>
          <a:r>
            <a:rPr lang="en-US" sz="2800" b="1" dirty="0" smtClean="0">
              <a:latin typeface="+mj-lt"/>
              <a:cs typeface="Times New Roman" panose="02020603050405020304" pitchFamily="18" charset="0"/>
            </a:rPr>
            <a:t>Classical</a:t>
          </a:r>
          <a:r>
            <a:rPr lang="en-US" sz="2800" dirty="0" smtClean="0">
              <a:latin typeface="+mj-lt"/>
              <a:cs typeface="Times New Roman" panose="02020603050405020304" pitchFamily="18" charset="0"/>
            </a:rPr>
            <a:t> </a:t>
          </a:r>
          <a:r>
            <a:rPr lang="en-US" sz="2800" b="1" dirty="0" smtClean="0">
              <a:latin typeface="+mj-lt"/>
              <a:cs typeface="Times New Roman" panose="02020603050405020304" pitchFamily="18" charset="0"/>
            </a:rPr>
            <a:t>logic</a:t>
          </a:r>
          <a:r>
            <a:rPr lang="en-US" sz="2800" dirty="0" smtClean="0">
              <a:latin typeface="+mj-lt"/>
              <a:cs typeface="Times New Roman" panose="02020603050405020304" pitchFamily="18" charset="0"/>
            </a:rPr>
            <a:t>: </a:t>
          </a:r>
          <a:endParaRPr lang="en-US" sz="2800" dirty="0">
            <a:latin typeface="+mj-lt"/>
          </a:endParaRPr>
        </a:p>
      </dgm:t>
    </dgm:pt>
    <dgm:pt modelId="{C0131386-C2A2-4385-9687-DBE6202E3132}" type="parTrans" cxnId="{B5770B8B-F513-4DFE-95AF-24F4F272886C}">
      <dgm:prSet/>
      <dgm:spPr/>
      <dgm:t>
        <a:bodyPr/>
        <a:lstStyle/>
        <a:p>
          <a:endParaRPr lang="en-US"/>
        </a:p>
      </dgm:t>
    </dgm:pt>
    <dgm:pt modelId="{F7CE0AEE-69E2-46A0-9BC9-7763CE33DA7B}" type="sibTrans" cxnId="{B5770B8B-F513-4DFE-95AF-24F4F272886C}">
      <dgm:prSet/>
      <dgm:spPr/>
      <dgm:t>
        <a:bodyPr/>
        <a:lstStyle/>
        <a:p>
          <a:endParaRPr lang="en-US"/>
        </a:p>
      </dgm:t>
    </dgm:pt>
    <dgm:pt modelId="{69DA617A-0EA9-4CFE-A5E7-B42E9BB7B9E5}">
      <dgm:prSet phldrT="[Text]" custT="1"/>
      <dgm:spPr/>
      <dgm:t>
        <a:bodyPr/>
        <a:lstStyle/>
        <a:p>
          <a:r>
            <a:rPr lang="en-US" sz="2800" b="1" smtClean="0">
              <a:latin typeface="+mj-lt"/>
              <a:cs typeface="Times New Roman" panose="02020603050405020304" pitchFamily="18" charset="0"/>
            </a:rPr>
            <a:t>Temporal logic</a:t>
          </a:r>
          <a:endParaRPr lang="en-US" sz="2800" dirty="0">
            <a:latin typeface="+mj-lt"/>
          </a:endParaRPr>
        </a:p>
      </dgm:t>
    </dgm:pt>
    <dgm:pt modelId="{3293F6D4-2ED6-46FA-9A4D-FB5DB0469F0C}" type="parTrans" cxnId="{E9DB9727-0EE2-4000-BA11-EF794177A748}">
      <dgm:prSet/>
      <dgm:spPr/>
      <dgm:t>
        <a:bodyPr/>
        <a:lstStyle/>
        <a:p>
          <a:endParaRPr lang="en-US"/>
        </a:p>
      </dgm:t>
    </dgm:pt>
    <dgm:pt modelId="{AD0AB907-786E-4E9E-8DAC-F696FCA549EC}" type="sibTrans" cxnId="{E9DB9727-0EE2-4000-BA11-EF794177A748}">
      <dgm:prSet/>
      <dgm:spPr/>
      <dgm:t>
        <a:bodyPr/>
        <a:lstStyle/>
        <a:p>
          <a:endParaRPr lang="en-US"/>
        </a:p>
      </dgm:t>
    </dgm:pt>
    <dgm:pt modelId="{2400A32E-DC2D-44AE-ACE3-E75D881A62AA}">
      <dgm:prSet phldrT="[Text]" custT="1"/>
      <dgm:spPr/>
      <dgm:t>
        <a:bodyPr/>
        <a:lstStyle/>
        <a:p>
          <a:r>
            <a:rPr lang="en-US" sz="2400" smtClean="0">
              <a:latin typeface="+mj-lt"/>
            </a:rPr>
            <a:t>"I will be hungry </a:t>
          </a:r>
          <a:r>
            <a:rPr lang="en-US" sz="2400" i="1" smtClean="0">
              <a:latin typeface="+mj-lt"/>
            </a:rPr>
            <a:t>until</a:t>
          </a:r>
          <a:r>
            <a:rPr lang="en-US" sz="2400" smtClean="0">
              <a:latin typeface="+mj-lt"/>
            </a:rPr>
            <a:t> I eat something"</a:t>
          </a:r>
          <a:endParaRPr lang="en-US" sz="2400" dirty="0">
            <a:latin typeface="+mj-lt"/>
          </a:endParaRPr>
        </a:p>
      </dgm:t>
    </dgm:pt>
    <dgm:pt modelId="{2B91391E-FBE2-4FC0-A5D4-9EE16872E1CF}" type="sibTrans" cxnId="{832F00F1-5122-47FB-AE45-3F5FC8847543}">
      <dgm:prSet/>
      <dgm:spPr/>
      <dgm:t>
        <a:bodyPr/>
        <a:lstStyle/>
        <a:p>
          <a:endParaRPr lang="en-US"/>
        </a:p>
      </dgm:t>
    </dgm:pt>
    <dgm:pt modelId="{4DD36004-119B-4270-91CF-003DACD72CA2}" type="parTrans" cxnId="{832F00F1-5122-47FB-AE45-3F5FC8847543}">
      <dgm:prSet/>
      <dgm:spPr/>
      <dgm:t>
        <a:bodyPr/>
        <a:lstStyle/>
        <a:p>
          <a:endParaRPr lang="en-US"/>
        </a:p>
      </dgm:t>
    </dgm:pt>
    <dgm:pt modelId="{D39AC039-FA67-4BFC-A686-BC02AD23B740}">
      <dgm:prSet phldrT="[Text]" custT="1"/>
      <dgm:spPr/>
      <dgm:t>
        <a:bodyPr/>
        <a:lstStyle/>
        <a:p>
          <a:r>
            <a:rPr lang="en-US" sz="2400" smtClean="0">
              <a:latin typeface="+mj-lt"/>
            </a:rPr>
            <a:t>"I will </a:t>
          </a:r>
          <a:r>
            <a:rPr lang="en-US" sz="2400" i="1" smtClean="0">
              <a:latin typeface="+mj-lt"/>
            </a:rPr>
            <a:t>eventually</a:t>
          </a:r>
          <a:r>
            <a:rPr lang="en-US" sz="2400" smtClean="0">
              <a:latin typeface="+mj-lt"/>
            </a:rPr>
            <a:t> be hungry“</a:t>
          </a:r>
          <a:endParaRPr lang="en-US" sz="2400" dirty="0">
            <a:latin typeface="+mj-lt"/>
          </a:endParaRPr>
        </a:p>
      </dgm:t>
    </dgm:pt>
    <dgm:pt modelId="{B533848F-39EB-4430-A25D-38F6D767665E}" type="sibTrans" cxnId="{8F669A6B-D645-4D5E-BD94-C47F8E4E9F14}">
      <dgm:prSet/>
      <dgm:spPr/>
      <dgm:t>
        <a:bodyPr/>
        <a:lstStyle/>
        <a:p>
          <a:endParaRPr lang="en-US"/>
        </a:p>
      </dgm:t>
    </dgm:pt>
    <dgm:pt modelId="{102FA0F8-FB69-4807-BDF6-EA2CCE1C5D38}" type="parTrans" cxnId="{8F669A6B-D645-4D5E-BD94-C47F8E4E9F14}">
      <dgm:prSet/>
      <dgm:spPr/>
      <dgm:t>
        <a:bodyPr/>
        <a:lstStyle/>
        <a:p>
          <a:endParaRPr lang="en-US"/>
        </a:p>
      </dgm:t>
    </dgm:pt>
    <dgm:pt modelId="{9C453B0B-EC29-4009-A38F-E0352856C704}">
      <dgm:prSet phldrT="[Text]" custT="1"/>
      <dgm:spPr/>
      <dgm:t>
        <a:bodyPr/>
        <a:lstStyle/>
        <a:p>
          <a:r>
            <a:rPr lang="en-US" sz="2400" dirty="0" smtClean="0">
              <a:latin typeface="+mj-lt"/>
            </a:rPr>
            <a:t>"I am </a:t>
          </a:r>
          <a:r>
            <a:rPr lang="en-US" sz="2400" i="1" dirty="0" smtClean="0">
              <a:latin typeface="+mj-lt"/>
            </a:rPr>
            <a:t>always </a:t>
          </a:r>
          <a:r>
            <a:rPr lang="en-US" sz="2400" dirty="0" smtClean="0">
              <a:latin typeface="+mj-lt"/>
            </a:rPr>
            <a:t>hungry“</a:t>
          </a:r>
          <a:endParaRPr lang="en-US" sz="2400" dirty="0">
            <a:latin typeface="+mj-lt"/>
          </a:endParaRPr>
        </a:p>
      </dgm:t>
    </dgm:pt>
    <dgm:pt modelId="{7EC45C5F-351B-41DE-B6CF-5D155D3760C3}" type="sibTrans" cxnId="{A56B9EF0-325E-401C-B981-10163C6512FD}">
      <dgm:prSet/>
      <dgm:spPr/>
      <dgm:t>
        <a:bodyPr/>
        <a:lstStyle/>
        <a:p>
          <a:endParaRPr lang="en-US"/>
        </a:p>
      </dgm:t>
    </dgm:pt>
    <dgm:pt modelId="{31611784-11F8-45EF-98EC-693C0A7C0FE5}" type="parTrans" cxnId="{A56B9EF0-325E-401C-B981-10163C6512FD}">
      <dgm:prSet/>
      <dgm:spPr/>
      <dgm:t>
        <a:bodyPr/>
        <a:lstStyle/>
        <a:p>
          <a:endParaRPr lang="en-US"/>
        </a:p>
      </dgm:t>
    </dgm:pt>
    <dgm:pt modelId="{CD10419B-EDAC-4F5C-B66F-4E22018C1473}">
      <dgm:prSet custT="1"/>
      <dgm:spPr/>
      <dgm:t>
        <a:bodyPr/>
        <a:lstStyle/>
        <a:p>
          <a:r>
            <a:rPr lang="en-US" sz="2400" dirty="0" smtClean="0">
              <a:latin typeface="+mj-lt"/>
              <a:cs typeface="Times New Roman" panose="02020603050405020304" pitchFamily="18" charset="0"/>
            </a:rPr>
            <a:t> “It is Monday”</a:t>
          </a:r>
          <a:endParaRPr lang="en-US" sz="2400" dirty="0">
            <a:latin typeface="+mj-lt"/>
            <a:cs typeface="Times New Roman" panose="02020603050405020304" pitchFamily="18" charset="0"/>
          </a:endParaRPr>
        </a:p>
      </dgm:t>
    </dgm:pt>
    <dgm:pt modelId="{88E79956-63B3-4218-94D0-3B52B4CC35D9}" type="sibTrans" cxnId="{0B751DCA-B743-4ACC-92F7-5D00047351D0}">
      <dgm:prSet/>
      <dgm:spPr/>
      <dgm:t>
        <a:bodyPr/>
        <a:lstStyle/>
        <a:p>
          <a:endParaRPr lang="en-US"/>
        </a:p>
      </dgm:t>
    </dgm:pt>
    <dgm:pt modelId="{8C72BEEB-B0BA-4607-8A12-38621C4F137E}" type="parTrans" cxnId="{0B751DCA-B743-4ACC-92F7-5D00047351D0}">
      <dgm:prSet/>
      <dgm:spPr/>
      <dgm:t>
        <a:bodyPr/>
        <a:lstStyle/>
        <a:p>
          <a:endParaRPr lang="en-US"/>
        </a:p>
      </dgm:t>
    </dgm:pt>
    <dgm:pt modelId="{B0DFF003-9E73-4B4F-AB58-0AD321F2AE2E}" type="pres">
      <dgm:prSet presAssocID="{28357FF4-C545-4052-86D7-97BAC34DABE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6F26AB-C8E5-4977-97E1-D393C9B01F91}" type="pres">
      <dgm:prSet presAssocID="{8DC47ACF-DE0A-445A-A525-DB28CEAEB8C9}" presName="linNode" presStyleCnt="0"/>
      <dgm:spPr/>
      <dgm:t>
        <a:bodyPr/>
        <a:lstStyle/>
        <a:p>
          <a:endParaRPr lang="en-US"/>
        </a:p>
      </dgm:t>
    </dgm:pt>
    <dgm:pt modelId="{BEC40BDF-0011-4426-A61E-A0C77C402739}" type="pres">
      <dgm:prSet presAssocID="{8DC47ACF-DE0A-445A-A525-DB28CEAEB8C9}" presName="parentText" presStyleLbl="node1" presStyleIdx="0" presStyleCnt="2" custScaleY="665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3007C-9BF5-43C6-BD23-115D4FE8423A}" type="pres">
      <dgm:prSet presAssocID="{8DC47ACF-DE0A-445A-A525-DB28CEAEB8C9}" presName="descendantText" presStyleLbl="alignAccFollowNode1" presStyleIdx="0" presStyleCnt="2" custScaleY="721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9CBDC-E87A-4A86-A5B5-EA3DC57DD563}" type="pres">
      <dgm:prSet presAssocID="{F7CE0AEE-69E2-46A0-9BC9-7763CE33DA7B}" presName="sp" presStyleCnt="0"/>
      <dgm:spPr/>
      <dgm:t>
        <a:bodyPr/>
        <a:lstStyle/>
        <a:p>
          <a:endParaRPr lang="en-US"/>
        </a:p>
      </dgm:t>
    </dgm:pt>
    <dgm:pt modelId="{1822D209-FA39-4B02-BC44-E3174EBB0BFB}" type="pres">
      <dgm:prSet presAssocID="{69DA617A-0EA9-4CFE-A5E7-B42E9BB7B9E5}" presName="linNode" presStyleCnt="0"/>
      <dgm:spPr/>
      <dgm:t>
        <a:bodyPr/>
        <a:lstStyle/>
        <a:p>
          <a:endParaRPr lang="en-US"/>
        </a:p>
      </dgm:t>
    </dgm:pt>
    <dgm:pt modelId="{777F890F-8607-44FB-A424-573B5D3FF6D3}" type="pres">
      <dgm:prSet presAssocID="{69DA617A-0EA9-4CFE-A5E7-B42E9BB7B9E5}" presName="parentText" presStyleLbl="node1" presStyleIdx="1" presStyleCnt="2" custScaleY="665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EA76B-D1E9-478B-98C8-186036B62A0D}" type="pres">
      <dgm:prSet presAssocID="{69DA617A-0EA9-4CFE-A5E7-B42E9BB7B9E5}" presName="descendantText" presStyleLbl="alignAccFollowNode1" presStyleIdx="1" presStyleCnt="2" custScaleY="696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770B8B-F513-4DFE-95AF-24F4F272886C}" srcId="{28357FF4-C545-4052-86D7-97BAC34DABEE}" destId="{8DC47ACF-DE0A-445A-A525-DB28CEAEB8C9}" srcOrd="0" destOrd="0" parTransId="{C0131386-C2A2-4385-9687-DBE6202E3132}" sibTransId="{F7CE0AEE-69E2-46A0-9BC9-7763CE33DA7B}"/>
    <dgm:cxn modelId="{0B751DCA-B743-4ACC-92F7-5D00047351D0}" srcId="{8DC47ACF-DE0A-445A-A525-DB28CEAEB8C9}" destId="{CD10419B-EDAC-4F5C-B66F-4E22018C1473}" srcOrd="0" destOrd="0" parTransId="{8C72BEEB-B0BA-4607-8A12-38621C4F137E}" sibTransId="{88E79956-63B3-4218-94D0-3B52B4CC35D9}"/>
    <dgm:cxn modelId="{8F669A6B-D645-4D5E-BD94-C47F8E4E9F14}" srcId="{69DA617A-0EA9-4CFE-A5E7-B42E9BB7B9E5}" destId="{D39AC039-FA67-4BFC-A686-BC02AD23B740}" srcOrd="1" destOrd="0" parTransId="{102FA0F8-FB69-4807-BDF6-EA2CCE1C5D38}" sibTransId="{B533848F-39EB-4430-A25D-38F6D767665E}"/>
    <dgm:cxn modelId="{9C3C951A-2EA8-433C-B6A9-2B4D084CD7F5}" type="presOf" srcId="{8DC47ACF-DE0A-445A-A525-DB28CEAEB8C9}" destId="{BEC40BDF-0011-4426-A61E-A0C77C402739}" srcOrd="0" destOrd="0" presId="urn:microsoft.com/office/officeart/2005/8/layout/vList5"/>
    <dgm:cxn modelId="{330D1C7F-1B2E-4EE8-97A8-961248C069B8}" type="presOf" srcId="{69DA617A-0EA9-4CFE-A5E7-B42E9BB7B9E5}" destId="{777F890F-8607-44FB-A424-573B5D3FF6D3}" srcOrd="0" destOrd="0" presId="urn:microsoft.com/office/officeart/2005/8/layout/vList5"/>
    <dgm:cxn modelId="{615530D0-A68A-4B3C-ADA3-61E29186917E}" type="presOf" srcId="{28357FF4-C545-4052-86D7-97BAC34DABEE}" destId="{B0DFF003-9E73-4B4F-AB58-0AD321F2AE2E}" srcOrd="0" destOrd="0" presId="urn:microsoft.com/office/officeart/2005/8/layout/vList5"/>
    <dgm:cxn modelId="{E77FCC5B-8F90-4C55-BAD3-2C92ADCDB70C}" type="presOf" srcId="{2400A32E-DC2D-44AE-ACE3-E75D881A62AA}" destId="{3FDEA76B-D1E9-478B-98C8-186036B62A0D}" srcOrd="0" destOrd="2" presId="urn:microsoft.com/office/officeart/2005/8/layout/vList5"/>
    <dgm:cxn modelId="{A56B9EF0-325E-401C-B981-10163C6512FD}" srcId="{69DA617A-0EA9-4CFE-A5E7-B42E9BB7B9E5}" destId="{9C453B0B-EC29-4009-A38F-E0352856C704}" srcOrd="0" destOrd="0" parTransId="{31611784-11F8-45EF-98EC-693C0A7C0FE5}" sibTransId="{7EC45C5F-351B-41DE-B6CF-5D155D3760C3}"/>
    <dgm:cxn modelId="{832F00F1-5122-47FB-AE45-3F5FC8847543}" srcId="{69DA617A-0EA9-4CFE-A5E7-B42E9BB7B9E5}" destId="{2400A32E-DC2D-44AE-ACE3-E75D881A62AA}" srcOrd="2" destOrd="0" parTransId="{4DD36004-119B-4270-91CF-003DACD72CA2}" sibTransId="{2B91391E-FBE2-4FC0-A5D4-9EE16872E1CF}"/>
    <dgm:cxn modelId="{10110663-1751-4ACC-90B6-348DB846F111}" type="presOf" srcId="{9C453B0B-EC29-4009-A38F-E0352856C704}" destId="{3FDEA76B-D1E9-478B-98C8-186036B62A0D}" srcOrd="0" destOrd="0" presId="urn:microsoft.com/office/officeart/2005/8/layout/vList5"/>
    <dgm:cxn modelId="{33737254-C78B-4B18-84C7-57E3D88A6A5F}" type="presOf" srcId="{CD10419B-EDAC-4F5C-B66F-4E22018C1473}" destId="{3983007C-9BF5-43C6-BD23-115D4FE8423A}" srcOrd="0" destOrd="0" presId="urn:microsoft.com/office/officeart/2005/8/layout/vList5"/>
    <dgm:cxn modelId="{E9DB9727-0EE2-4000-BA11-EF794177A748}" srcId="{28357FF4-C545-4052-86D7-97BAC34DABEE}" destId="{69DA617A-0EA9-4CFE-A5E7-B42E9BB7B9E5}" srcOrd="1" destOrd="0" parTransId="{3293F6D4-2ED6-46FA-9A4D-FB5DB0469F0C}" sibTransId="{AD0AB907-786E-4E9E-8DAC-F696FCA549EC}"/>
    <dgm:cxn modelId="{DD36697F-75EA-47A9-A32E-693D406474C6}" type="presOf" srcId="{D39AC039-FA67-4BFC-A686-BC02AD23B740}" destId="{3FDEA76B-D1E9-478B-98C8-186036B62A0D}" srcOrd="0" destOrd="1" presId="urn:microsoft.com/office/officeart/2005/8/layout/vList5"/>
    <dgm:cxn modelId="{46E2A360-064A-40C1-ABC5-D3A2A144CAB7}" type="presParOf" srcId="{B0DFF003-9E73-4B4F-AB58-0AD321F2AE2E}" destId="{C76F26AB-C8E5-4977-97E1-D393C9B01F91}" srcOrd="0" destOrd="0" presId="urn:microsoft.com/office/officeart/2005/8/layout/vList5"/>
    <dgm:cxn modelId="{B4D8AA0F-EA05-4E43-A6A5-B4A3F070F7DB}" type="presParOf" srcId="{C76F26AB-C8E5-4977-97E1-D393C9B01F91}" destId="{BEC40BDF-0011-4426-A61E-A0C77C402739}" srcOrd="0" destOrd="0" presId="urn:microsoft.com/office/officeart/2005/8/layout/vList5"/>
    <dgm:cxn modelId="{3B85F984-846E-4116-90B5-B53A9D72A97E}" type="presParOf" srcId="{C76F26AB-C8E5-4977-97E1-D393C9B01F91}" destId="{3983007C-9BF5-43C6-BD23-115D4FE8423A}" srcOrd="1" destOrd="0" presId="urn:microsoft.com/office/officeart/2005/8/layout/vList5"/>
    <dgm:cxn modelId="{3879A19D-2EB8-45FD-B4E1-29B52A159739}" type="presParOf" srcId="{B0DFF003-9E73-4B4F-AB58-0AD321F2AE2E}" destId="{3189CBDC-E87A-4A86-A5B5-EA3DC57DD563}" srcOrd="1" destOrd="0" presId="urn:microsoft.com/office/officeart/2005/8/layout/vList5"/>
    <dgm:cxn modelId="{B67B9200-D8D3-4E49-B105-0B1EDAD750F5}" type="presParOf" srcId="{B0DFF003-9E73-4B4F-AB58-0AD321F2AE2E}" destId="{1822D209-FA39-4B02-BC44-E3174EBB0BFB}" srcOrd="2" destOrd="0" presId="urn:microsoft.com/office/officeart/2005/8/layout/vList5"/>
    <dgm:cxn modelId="{5E53BDF2-93D3-4FEE-8A3D-163D25EB2D75}" type="presParOf" srcId="{1822D209-FA39-4B02-BC44-E3174EBB0BFB}" destId="{777F890F-8607-44FB-A424-573B5D3FF6D3}" srcOrd="0" destOrd="0" presId="urn:microsoft.com/office/officeart/2005/8/layout/vList5"/>
    <dgm:cxn modelId="{29E4142B-8828-49FE-9F2F-849E0094F39E}" type="presParOf" srcId="{1822D209-FA39-4B02-BC44-E3174EBB0BFB}" destId="{3FDEA76B-D1E9-478B-98C8-186036B62A0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2D7E19-86EE-429A-BE51-03CB8DDA9152}" type="doc">
      <dgm:prSet loTypeId="urn:microsoft.com/office/officeart/2005/8/layout/hierarchy3" loCatId="list" qsTypeId="urn:microsoft.com/office/officeart/2005/8/quickstyle/simple1" qsCatId="simple" csTypeId="urn:microsoft.com/office/officeart/2005/8/colors/accent0_2" csCatId="mainScheme" phldr="1"/>
      <dgm:spPr/>
    </dgm:pt>
    <dgm:pt modelId="{BCC01345-D01C-4DB8-A691-0019A4AEC5D9}">
      <dgm:prSet phldrT="[Text]" custT="1"/>
      <dgm:spPr/>
      <dgm:t>
        <a:bodyPr/>
        <a:lstStyle/>
        <a:p>
          <a:r>
            <a:rPr lang="en-US" sz="2400" dirty="0" smtClean="0"/>
            <a:t>Planning</a:t>
          </a:r>
          <a:endParaRPr lang="en-US" sz="2400" dirty="0"/>
        </a:p>
      </dgm:t>
    </dgm:pt>
    <dgm:pt modelId="{21A8261B-0635-4C34-A9B5-C0BFFE7F3200}" type="parTrans" cxnId="{3CADA7FC-47C1-4D3B-B434-33E2414810FD}">
      <dgm:prSet/>
      <dgm:spPr/>
      <dgm:t>
        <a:bodyPr/>
        <a:lstStyle/>
        <a:p>
          <a:endParaRPr lang="en-US"/>
        </a:p>
      </dgm:t>
    </dgm:pt>
    <dgm:pt modelId="{F52D4257-0D11-46A1-A3C3-EAF33DCB8D46}" type="sibTrans" cxnId="{3CADA7FC-47C1-4D3B-B434-33E2414810FD}">
      <dgm:prSet/>
      <dgm:spPr/>
      <dgm:t>
        <a:bodyPr/>
        <a:lstStyle/>
        <a:p>
          <a:endParaRPr lang="en-US"/>
        </a:p>
      </dgm:t>
    </dgm:pt>
    <dgm:pt modelId="{13E3DFAE-5BCC-46F6-A867-513C13FA1A02}">
      <dgm:prSet phldrT="[Text]" custT="1"/>
      <dgm:spPr/>
      <dgm:t>
        <a:bodyPr/>
        <a:lstStyle/>
        <a:p>
          <a:r>
            <a:rPr lang="en-US" sz="2400" dirty="0" smtClean="0"/>
            <a:t>Verification</a:t>
          </a:r>
          <a:endParaRPr lang="en-US" sz="2400" dirty="0"/>
        </a:p>
      </dgm:t>
    </dgm:pt>
    <dgm:pt modelId="{8DE61CBF-DDBC-4EE1-90B5-6C85815F131B}" type="sibTrans" cxnId="{1E8D7042-54EE-47CA-A073-56F88ED081AC}">
      <dgm:prSet/>
      <dgm:spPr/>
      <dgm:t>
        <a:bodyPr/>
        <a:lstStyle/>
        <a:p>
          <a:endParaRPr lang="en-US"/>
        </a:p>
      </dgm:t>
    </dgm:pt>
    <dgm:pt modelId="{3930A05E-1953-40AA-9264-31FE406785D0}" type="parTrans" cxnId="{1E8D7042-54EE-47CA-A073-56F88ED081AC}">
      <dgm:prSet/>
      <dgm:spPr/>
      <dgm:t>
        <a:bodyPr/>
        <a:lstStyle/>
        <a:p>
          <a:endParaRPr lang="en-US"/>
        </a:p>
      </dgm:t>
    </dgm:pt>
    <dgm:pt modelId="{7441B26F-CB54-4395-B2A4-0AE836E64EB7}" type="pres">
      <dgm:prSet presAssocID="{EA2D7E19-86EE-429A-BE51-03CB8DDA915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3E26CC4-8B7D-4B98-A521-1EF696829518}" type="pres">
      <dgm:prSet presAssocID="{13E3DFAE-5BCC-46F6-A867-513C13FA1A02}" presName="root" presStyleCnt="0"/>
      <dgm:spPr/>
    </dgm:pt>
    <dgm:pt modelId="{5F071854-DF8D-4CA2-B1BC-57BAA86AF5FB}" type="pres">
      <dgm:prSet presAssocID="{13E3DFAE-5BCC-46F6-A867-513C13FA1A02}" presName="rootComposite" presStyleCnt="0"/>
      <dgm:spPr/>
    </dgm:pt>
    <dgm:pt modelId="{7CA72D91-D624-4D4A-AF8A-D43C7C92DA5E}" type="pres">
      <dgm:prSet presAssocID="{13E3DFAE-5BCC-46F6-A867-513C13FA1A02}" presName="rootText" presStyleLbl="node1" presStyleIdx="0" presStyleCnt="2" custScaleX="51077" custScaleY="28792" custLinFactNeighborX="-7998" custLinFactNeighborY="5272"/>
      <dgm:spPr/>
      <dgm:t>
        <a:bodyPr/>
        <a:lstStyle/>
        <a:p>
          <a:endParaRPr lang="en-US"/>
        </a:p>
      </dgm:t>
    </dgm:pt>
    <dgm:pt modelId="{E292E279-F6A1-4A8B-AAB2-0E331077B98A}" type="pres">
      <dgm:prSet presAssocID="{13E3DFAE-5BCC-46F6-A867-513C13FA1A02}" presName="rootConnector" presStyleLbl="node1" presStyleIdx="0" presStyleCnt="2"/>
      <dgm:spPr/>
      <dgm:t>
        <a:bodyPr/>
        <a:lstStyle/>
        <a:p>
          <a:endParaRPr lang="en-US"/>
        </a:p>
      </dgm:t>
    </dgm:pt>
    <dgm:pt modelId="{E9901954-DF58-4603-B87F-CE76AC8E2AE2}" type="pres">
      <dgm:prSet presAssocID="{13E3DFAE-5BCC-46F6-A867-513C13FA1A02}" presName="childShape" presStyleCnt="0"/>
      <dgm:spPr/>
    </dgm:pt>
    <dgm:pt modelId="{5DEE6826-B76F-4CFD-96B2-BD1F260B3925}" type="pres">
      <dgm:prSet presAssocID="{BCC01345-D01C-4DB8-A691-0019A4AEC5D9}" presName="root" presStyleCnt="0"/>
      <dgm:spPr/>
    </dgm:pt>
    <dgm:pt modelId="{3910037F-5048-4D7B-B862-19ADA6B28B3A}" type="pres">
      <dgm:prSet presAssocID="{BCC01345-D01C-4DB8-A691-0019A4AEC5D9}" presName="rootComposite" presStyleCnt="0"/>
      <dgm:spPr/>
    </dgm:pt>
    <dgm:pt modelId="{5EF3D2C4-47E1-4EBF-BD22-6BC0D0C1AE84}" type="pres">
      <dgm:prSet presAssocID="{BCC01345-D01C-4DB8-A691-0019A4AEC5D9}" presName="rootText" presStyleLbl="node1" presStyleIdx="1" presStyleCnt="2" custScaleX="51077" custScaleY="28792"/>
      <dgm:spPr/>
      <dgm:t>
        <a:bodyPr/>
        <a:lstStyle/>
        <a:p>
          <a:endParaRPr lang="en-US"/>
        </a:p>
      </dgm:t>
    </dgm:pt>
    <dgm:pt modelId="{486FFC0C-E3E1-46E6-BCA1-F643DA415A68}" type="pres">
      <dgm:prSet presAssocID="{BCC01345-D01C-4DB8-A691-0019A4AEC5D9}" presName="rootConnector" presStyleLbl="node1" presStyleIdx="1" presStyleCnt="2"/>
      <dgm:spPr/>
      <dgm:t>
        <a:bodyPr/>
        <a:lstStyle/>
        <a:p>
          <a:endParaRPr lang="en-US"/>
        </a:p>
      </dgm:t>
    </dgm:pt>
    <dgm:pt modelId="{4E113552-8A11-4230-A9CE-627A5A68469B}" type="pres">
      <dgm:prSet presAssocID="{BCC01345-D01C-4DB8-A691-0019A4AEC5D9}" presName="childShape" presStyleCnt="0"/>
      <dgm:spPr/>
    </dgm:pt>
  </dgm:ptLst>
  <dgm:cxnLst>
    <dgm:cxn modelId="{3CADA7FC-47C1-4D3B-B434-33E2414810FD}" srcId="{EA2D7E19-86EE-429A-BE51-03CB8DDA9152}" destId="{BCC01345-D01C-4DB8-A691-0019A4AEC5D9}" srcOrd="1" destOrd="0" parTransId="{21A8261B-0635-4C34-A9B5-C0BFFE7F3200}" sibTransId="{F52D4257-0D11-46A1-A3C3-EAF33DCB8D46}"/>
    <dgm:cxn modelId="{4DFEF710-9877-460E-A3AF-F4C318605F8E}" type="presOf" srcId="{EA2D7E19-86EE-429A-BE51-03CB8DDA9152}" destId="{7441B26F-CB54-4395-B2A4-0AE836E64EB7}" srcOrd="0" destOrd="0" presId="urn:microsoft.com/office/officeart/2005/8/layout/hierarchy3"/>
    <dgm:cxn modelId="{F63B4548-8AB3-4EEC-8C81-48976CF192A9}" type="presOf" srcId="{13E3DFAE-5BCC-46F6-A867-513C13FA1A02}" destId="{E292E279-F6A1-4A8B-AAB2-0E331077B98A}" srcOrd="1" destOrd="0" presId="urn:microsoft.com/office/officeart/2005/8/layout/hierarchy3"/>
    <dgm:cxn modelId="{C478215E-5CF1-4E98-AC3A-DE473E82A708}" type="presOf" srcId="{BCC01345-D01C-4DB8-A691-0019A4AEC5D9}" destId="{486FFC0C-E3E1-46E6-BCA1-F643DA415A68}" srcOrd="1" destOrd="0" presId="urn:microsoft.com/office/officeart/2005/8/layout/hierarchy3"/>
    <dgm:cxn modelId="{67B1E2C8-21DC-4263-A667-A8491529F7B2}" type="presOf" srcId="{13E3DFAE-5BCC-46F6-A867-513C13FA1A02}" destId="{7CA72D91-D624-4D4A-AF8A-D43C7C92DA5E}" srcOrd="0" destOrd="0" presId="urn:microsoft.com/office/officeart/2005/8/layout/hierarchy3"/>
    <dgm:cxn modelId="{E150766D-E6CD-4DA0-AE05-74F443F5D551}" type="presOf" srcId="{BCC01345-D01C-4DB8-A691-0019A4AEC5D9}" destId="{5EF3D2C4-47E1-4EBF-BD22-6BC0D0C1AE84}" srcOrd="0" destOrd="0" presId="urn:microsoft.com/office/officeart/2005/8/layout/hierarchy3"/>
    <dgm:cxn modelId="{1E8D7042-54EE-47CA-A073-56F88ED081AC}" srcId="{EA2D7E19-86EE-429A-BE51-03CB8DDA9152}" destId="{13E3DFAE-5BCC-46F6-A867-513C13FA1A02}" srcOrd="0" destOrd="0" parTransId="{3930A05E-1953-40AA-9264-31FE406785D0}" sibTransId="{8DE61CBF-DDBC-4EE1-90B5-6C85815F131B}"/>
    <dgm:cxn modelId="{89E8CCBC-3F2D-4457-AB3F-6A60F12361C4}" type="presParOf" srcId="{7441B26F-CB54-4395-B2A4-0AE836E64EB7}" destId="{93E26CC4-8B7D-4B98-A521-1EF696829518}" srcOrd="0" destOrd="0" presId="urn:microsoft.com/office/officeart/2005/8/layout/hierarchy3"/>
    <dgm:cxn modelId="{0238192D-F8B7-44F1-84FD-DDD26E6FFCCF}" type="presParOf" srcId="{93E26CC4-8B7D-4B98-A521-1EF696829518}" destId="{5F071854-DF8D-4CA2-B1BC-57BAA86AF5FB}" srcOrd="0" destOrd="0" presId="urn:microsoft.com/office/officeart/2005/8/layout/hierarchy3"/>
    <dgm:cxn modelId="{7F38ADBA-4593-427B-82D2-FEBFC9EDCE95}" type="presParOf" srcId="{5F071854-DF8D-4CA2-B1BC-57BAA86AF5FB}" destId="{7CA72D91-D624-4D4A-AF8A-D43C7C92DA5E}" srcOrd="0" destOrd="0" presId="urn:microsoft.com/office/officeart/2005/8/layout/hierarchy3"/>
    <dgm:cxn modelId="{862E83AE-39D1-4CD6-AC6F-DB972CBF44C8}" type="presParOf" srcId="{5F071854-DF8D-4CA2-B1BC-57BAA86AF5FB}" destId="{E292E279-F6A1-4A8B-AAB2-0E331077B98A}" srcOrd="1" destOrd="0" presId="urn:microsoft.com/office/officeart/2005/8/layout/hierarchy3"/>
    <dgm:cxn modelId="{50E2F166-8C02-4796-ADAE-56DD9D9E6B1E}" type="presParOf" srcId="{93E26CC4-8B7D-4B98-A521-1EF696829518}" destId="{E9901954-DF58-4603-B87F-CE76AC8E2AE2}" srcOrd="1" destOrd="0" presId="urn:microsoft.com/office/officeart/2005/8/layout/hierarchy3"/>
    <dgm:cxn modelId="{C13F6C6A-36C9-4D8A-8F6F-82013E9AD1CF}" type="presParOf" srcId="{7441B26F-CB54-4395-B2A4-0AE836E64EB7}" destId="{5DEE6826-B76F-4CFD-96B2-BD1F260B3925}" srcOrd="1" destOrd="0" presId="urn:microsoft.com/office/officeart/2005/8/layout/hierarchy3"/>
    <dgm:cxn modelId="{546A0597-A64A-493D-A078-C1B2DD62A780}" type="presParOf" srcId="{5DEE6826-B76F-4CFD-96B2-BD1F260B3925}" destId="{3910037F-5048-4D7B-B862-19ADA6B28B3A}" srcOrd="0" destOrd="0" presId="urn:microsoft.com/office/officeart/2005/8/layout/hierarchy3"/>
    <dgm:cxn modelId="{DBEF62D9-EA00-4C68-87CA-BB54435B16CB}" type="presParOf" srcId="{3910037F-5048-4D7B-B862-19ADA6B28B3A}" destId="{5EF3D2C4-47E1-4EBF-BD22-6BC0D0C1AE84}" srcOrd="0" destOrd="0" presId="urn:microsoft.com/office/officeart/2005/8/layout/hierarchy3"/>
    <dgm:cxn modelId="{95EBD721-73A4-4231-A2B7-E5D083E665B6}" type="presParOf" srcId="{3910037F-5048-4D7B-B862-19ADA6B28B3A}" destId="{486FFC0C-E3E1-46E6-BCA1-F643DA415A68}" srcOrd="1" destOrd="0" presId="urn:microsoft.com/office/officeart/2005/8/layout/hierarchy3"/>
    <dgm:cxn modelId="{D772EA4F-BCA4-4AF5-9F47-F28BD151823E}" type="presParOf" srcId="{5DEE6826-B76F-4CFD-96B2-BD1F260B3925}" destId="{4E113552-8A11-4230-A9CE-627A5A68469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2D7E19-86EE-429A-BE51-03CB8DDA9152}" type="doc">
      <dgm:prSet loTypeId="urn:diagrams.loki3.com/VaryingWidthList" loCatId="list" qsTypeId="urn:microsoft.com/office/officeart/2005/8/quickstyle/simple1" qsCatId="simple" csTypeId="urn:microsoft.com/office/officeart/2005/8/colors/accent0_2" csCatId="mainScheme" phldr="1"/>
      <dgm:spPr/>
    </dgm:pt>
    <dgm:pt modelId="{13E3DFAE-5BCC-46F6-A867-513C13FA1A02}">
      <dgm:prSet phldrT="[Text]" custT="1"/>
      <dgm:spPr/>
      <dgm:t>
        <a:bodyPr/>
        <a:lstStyle/>
        <a:p>
          <a:r>
            <a:rPr lang="en-US" sz="2400" dirty="0" smtClean="0"/>
            <a:t>Language equivalency</a:t>
          </a:r>
          <a:endParaRPr lang="en-US" sz="2400" dirty="0"/>
        </a:p>
      </dgm:t>
    </dgm:pt>
    <dgm:pt modelId="{3930A05E-1953-40AA-9264-31FE406785D0}" type="parTrans" cxnId="{1E8D7042-54EE-47CA-A073-56F88ED081AC}">
      <dgm:prSet/>
      <dgm:spPr/>
      <dgm:t>
        <a:bodyPr/>
        <a:lstStyle/>
        <a:p>
          <a:endParaRPr lang="en-US"/>
        </a:p>
      </dgm:t>
    </dgm:pt>
    <dgm:pt modelId="{8DE61CBF-DDBC-4EE1-90B5-6C85815F131B}" type="sibTrans" cxnId="{1E8D7042-54EE-47CA-A073-56F88ED081AC}">
      <dgm:prSet/>
      <dgm:spPr/>
      <dgm:t>
        <a:bodyPr/>
        <a:lstStyle/>
        <a:p>
          <a:endParaRPr lang="en-US"/>
        </a:p>
      </dgm:t>
    </dgm:pt>
    <dgm:pt modelId="{BCC01345-D01C-4DB8-A691-0019A4AEC5D9}">
      <dgm:prSet phldrT="[Text]" custT="1"/>
      <dgm:spPr/>
      <dgm:t>
        <a:bodyPr/>
        <a:lstStyle/>
        <a:p>
          <a:r>
            <a:rPr lang="en-US" sz="2400" dirty="0" err="1" smtClean="0"/>
            <a:t>Bisimulation</a:t>
          </a:r>
          <a:r>
            <a:rPr lang="en-US" sz="2400" dirty="0" smtClean="0"/>
            <a:t> equivalency</a:t>
          </a:r>
          <a:endParaRPr lang="en-US" sz="2400" dirty="0"/>
        </a:p>
      </dgm:t>
    </dgm:pt>
    <dgm:pt modelId="{21A8261B-0635-4C34-A9B5-C0BFFE7F3200}" type="parTrans" cxnId="{3CADA7FC-47C1-4D3B-B434-33E2414810FD}">
      <dgm:prSet/>
      <dgm:spPr/>
      <dgm:t>
        <a:bodyPr/>
        <a:lstStyle/>
        <a:p>
          <a:endParaRPr lang="en-US"/>
        </a:p>
      </dgm:t>
    </dgm:pt>
    <dgm:pt modelId="{F52D4257-0D11-46A1-A3C3-EAF33DCB8D46}" type="sibTrans" cxnId="{3CADA7FC-47C1-4D3B-B434-33E2414810FD}">
      <dgm:prSet/>
      <dgm:spPr/>
      <dgm:t>
        <a:bodyPr/>
        <a:lstStyle/>
        <a:p>
          <a:endParaRPr lang="en-US"/>
        </a:p>
      </dgm:t>
    </dgm:pt>
    <dgm:pt modelId="{BE72877F-F117-4557-8B63-2C04B63ADADA}" type="pres">
      <dgm:prSet presAssocID="{EA2D7E19-86EE-429A-BE51-03CB8DDA9152}" presName="Name0" presStyleCnt="0">
        <dgm:presLayoutVars>
          <dgm:resizeHandles/>
        </dgm:presLayoutVars>
      </dgm:prSet>
      <dgm:spPr/>
    </dgm:pt>
    <dgm:pt modelId="{9EE0FC1E-B757-4543-9D84-DB4E0D7EC2D3}" type="pres">
      <dgm:prSet presAssocID="{13E3DFAE-5BCC-46F6-A867-513C13FA1A02}" presName="text" presStyleLbl="node1" presStyleIdx="0" presStyleCnt="2" custScaleX="320587" custScaleY="482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85E63-8928-40DF-9688-B6C8468C2AA2}" type="pres">
      <dgm:prSet presAssocID="{8DE61CBF-DDBC-4EE1-90B5-6C85815F131B}" presName="space" presStyleCnt="0"/>
      <dgm:spPr/>
    </dgm:pt>
    <dgm:pt modelId="{23600BDA-4AEC-4F7C-A1AF-E4ACE4539716}" type="pres">
      <dgm:prSet presAssocID="{BCC01345-D01C-4DB8-A691-0019A4AEC5D9}" presName="text" presStyleLbl="node1" presStyleIdx="1" presStyleCnt="2" custScaleX="455745" custScaleY="491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8D7042-54EE-47CA-A073-56F88ED081AC}" srcId="{EA2D7E19-86EE-429A-BE51-03CB8DDA9152}" destId="{13E3DFAE-5BCC-46F6-A867-513C13FA1A02}" srcOrd="0" destOrd="0" parTransId="{3930A05E-1953-40AA-9264-31FE406785D0}" sibTransId="{8DE61CBF-DDBC-4EE1-90B5-6C85815F131B}"/>
    <dgm:cxn modelId="{3CADA7FC-47C1-4D3B-B434-33E2414810FD}" srcId="{EA2D7E19-86EE-429A-BE51-03CB8DDA9152}" destId="{BCC01345-D01C-4DB8-A691-0019A4AEC5D9}" srcOrd="1" destOrd="0" parTransId="{21A8261B-0635-4C34-A9B5-C0BFFE7F3200}" sibTransId="{F52D4257-0D11-46A1-A3C3-EAF33DCB8D46}"/>
    <dgm:cxn modelId="{2529AE48-1E80-4481-85A6-4BA713CBCF46}" type="presOf" srcId="{EA2D7E19-86EE-429A-BE51-03CB8DDA9152}" destId="{BE72877F-F117-4557-8B63-2C04B63ADADA}" srcOrd="0" destOrd="0" presId="urn:diagrams.loki3.com/VaryingWidthList"/>
    <dgm:cxn modelId="{DA968838-DB4B-4918-9B0B-D21FF544E9BE}" type="presOf" srcId="{BCC01345-D01C-4DB8-A691-0019A4AEC5D9}" destId="{23600BDA-4AEC-4F7C-A1AF-E4ACE4539716}" srcOrd="0" destOrd="0" presId="urn:diagrams.loki3.com/VaryingWidthList"/>
    <dgm:cxn modelId="{CFE4E97D-7E4B-4EC0-BDC8-E34376A96F78}" type="presOf" srcId="{13E3DFAE-5BCC-46F6-A867-513C13FA1A02}" destId="{9EE0FC1E-B757-4543-9D84-DB4E0D7EC2D3}" srcOrd="0" destOrd="0" presId="urn:diagrams.loki3.com/VaryingWidthList"/>
    <dgm:cxn modelId="{567FBE90-D643-4DB4-BE23-557F84F10C10}" type="presParOf" srcId="{BE72877F-F117-4557-8B63-2C04B63ADADA}" destId="{9EE0FC1E-B757-4543-9D84-DB4E0D7EC2D3}" srcOrd="0" destOrd="0" presId="urn:diagrams.loki3.com/VaryingWidthList"/>
    <dgm:cxn modelId="{C3B7B3BF-5414-4431-BEE6-BDE15B78FD65}" type="presParOf" srcId="{BE72877F-F117-4557-8B63-2C04B63ADADA}" destId="{36785E63-8928-40DF-9688-B6C8468C2AA2}" srcOrd="1" destOrd="0" presId="urn:diagrams.loki3.com/VaryingWidthList"/>
    <dgm:cxn modelId="{9902D057-6652-440E-8DFD-7319CAC63D44}" type="presParOf" srcId="{BE72877F-F117-4557-8B63-2C04B63ADADA}" destId="{23600BDA-4AEC-4F7C-A1AF-E4ACE4539716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31D4E9-E798-4488-98D0-5407305398B1}" type="doc">
      <dgm:prSet loTypeId="urn:microsoft.com/office/officeart/2005/8/layout/equation2" loCatId="process" qsTypeId="urn:microsoft.com/office/officeart/2005/8/quickstyle/simple1" qsCatId="simple" csTypeId="urn:microsoft.com/office/officeart/2005/8/colors/accent0_2" csCatId="mainScheme" phldr="1"/>
      <dgm:spPr/>
    </dgm:pt>
    <dgm:pt modelId="{E92E282C-8A82-4740-83F8-492303A22C22}">
      <dgm:prSet phldrT="[Text]" custT="1"/>
      <dgm:spPr/>
      <dgm:t>
        <a:bodyPr/>
        <a:lstStyle/>
        <a:p>
          <a:r>
            <a:rPr lang="en-US" sz="2400" dirty="0" smtClean="0"/>
            <a:t>Avoidance Problem</a:t>
          </a:r>
          <a:endParaRPr lang="en-US" sz="2400" dirty="0"/>
        </a:p>
      </dgm:t>
    </dgm:pt>
    <dgm:pt modelId="{825C462E-8E1E-468F-988B-A646EE4A985E}" type="parTrans" cxnId="{6D86AC73-5CAA-4241-AD58-FE9BB347A6E0}">
      <dgm:prSet/>
      <dgm:spPr/>
      <dgm:t>
        <a:bodyPr/>
        <a:lstStyle/>
        <a:p>
          <a:endParaRPr lang="en-US"/>
        </a:p>
      </dgm:t>
    </dgm:pt>
    <dgm:pt modelId="{3C930133-A4E6-442D-B895-C274B4A88BDB}" type="sibTrans" cxnId="{6D86AC73-5CAA-4241-AD58-FE9BB347A6E0}">
      <dgm:prSet/>
      <dgm:spPr/>
      <dgm:t>
        <a:bodyPr/>
        <a:lstStyle/>
        <a:p>
          <a:endParaRPr lang="en-US"/>
        </a:p>
      </dgm:t>
    </dgm:pt>
    <dgm:pt modelId="{5B4CC4A4-9353-4602-B7CC-7698DF9E3EB9}">
      <dgm:prSet phldrT="[Text]" custT="1"/>
      <dgm:spPr/>
      <dgm:t>
        <a:bodyPr/>
        <a:lstStyle/>
        <a:p>
          <a:r>
            <a:rPr lang="en-US" sz="2400" dirty="0" smtClean="0"/>
            <a:t>?</a:t>
          </a:r>
          <a:endParaRPr lang="en-US" sz="2400" dirty="0"/>
        </a:p>
      </dgm:t>
    </dgm:pt>
    <dgm:pt modelId="{C22D6AF1-5A29-42CF-B7CE-CA743A14BE98}" type="parTrans" cxnId="{2F5178CA-2482-49C5-A8E5-B9A7CC9F7292}">
      <dgm:prSet/>
      <dgm:spPr/>
      <dgm:t>
        <a:bodyPr/>
        <a:lstStyle/>
        <a:p>
          <a:endParaRPr lang="en-US"/>
        </a:p>
      </dgm:t>
    </dgm:pt>
    <dgm:pt modelId="{8BDF128D-0B7A-4378-BD3B-AE137E91B8D4}" type="sibTrans" cxnId="{2F5178CA-2482-49C5-A8E5-B9A7CC9F7292}">
      <dgm:prSet/>
      <dgm:spPr/>
      <dgm:t>
        <a:bodyPr/>
        <a:lstStyle/>
        <a:p>
          <a:endParaRPr lang="en-US"/>
        </a:p>
      </dgm:t>
    </dgm:pt>
    <dgm:pt modelId="{ECFC2C7B-6823-4B66-9899-1C133BFC4F2B}">
      <dgm:prSet phldrT="[Text]" custT="1"/>
      <dgm:spPr/>
      <dgm:t>
        <a:bodyPr/>
        <a:lstStyle/>
        <a:p>
          <a:r>
            <a:rPr lang="en-US" sz="2400" dirty="0" smtClean="0"/>
            <a:t>Symbolic Planning</a:t>
          </a:r>
          <a:endParaRPr lang="en-US" sz="2400" dirty="0"/>
        </a:p>
      </dgm:t>
    </dgm:pt>
    <dgm:pt modelId="{DC665F5E-C561-47FA-81AA-AA5EC995AB2A}" type="parTrans" cxnId="{52A53ECA-E61E-4E51-9330-A75549B4C94D}">
      <dgm:prSet/>
      <dgm:spPr/>
      <dgm:t>
        <a:bodyPr/>
        <a:lstStyle/>
        <a:p>
          <a:endParaRPr lang="en-US"/>
        </a:p>
      </dgm:t>
    </dgm:pt>
    <dgm:pt modelId="{27A689A2-02F8-4205-8402-7A3929A7C052}" type="sibTrans" cxnId="{52A53ECA-E61E-4E51-9330-A75549B4C94D}">
      <dgm:prSet/>
      <dgm:spPr/>
      <dgm:t>
        <a:bodyPr/>
        <a:lstStyle/>
        <a:p>
          <a:endParaRPr lang="en-US"/>
        </a:p>
      </dgm:t>
    </dgm:pt>
    <dgm:pt modelId="{161C818A-8074-4043-BCA6-3BDEFCE30A4F}" type="pres">
      <dgm:prSet presAssocID="{7731D4E9-E798-4488-98D0-5407305398B1}" presName="Name0" presStyleCnt="0">
        <dgm:presLayoutVars>
          <dgm:dir/>
          <dgm:resizeHandles val="exact"/>
        </dgm:presLayoutVars>
      </dgm:prSet>
      <dgm:spPr/>
    </dgm:pt>
    <dgm:pt modelId="{0CAF32D4-AB65-4A83-94D0-FEC9D6EB6284}" type="pres">
      <dgm:prSet presAssocID="{7731D4E9-E798-4488-98D0-5407305398B1}" presName="vNodes" presStyleCnt="0"/>
      <dgm:spPr/>
    </dgm:pt>
    <dgm:pt modelId="{BB86B616-2D96-4A4A-B060-E54A30634ED5}" type="pres">
      <dgm:prSet presAssocID="{ECFC2C7B-6823-4B66-9899-1C133BFC4F2B}" presName="node" presStyleLbl="node1" presStyleIdx="0" presStyleCnt="3" custScaleX="294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8F5BEA-1D9C-480C-9004-43C05D8F6AD5}" type="pres">
      <dgm:prSet presAssocID="{27A689A2-02F8-4205-8402-7A3929A7C052}" presName="spacerT" presStyleCnt="0"/>
      <dgm:spPr/>
    </dgm:pt>
    <dgm:pt modelId="{FD973C57-B83B-4C91-97DC-85FCF176CD00}" type="pres">
      <dgm:prSet presAssocID="{27A689A2-02F8-4205-8402-7A3929A7C05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2F8EB18-104F-4468-9A33-BDD78408EEA5}" type="pres">
      <dgm:prSet presAssocID="{27A689A2-02F8-4205-8402-7A3929A7C052}" presName="spacerB" presStyleCnt="0"/>
      <dgm:spPr/>
    </dgm:pt>
    <dgm:pt modelId="{DA685DB2-4036-4BC4-AC49-DCFA53E5260C}" type="pres">
      <dgm:prSet presAssocID="{E92E282C-8A82-4740-83F8-492303A22C22}" presName="node" presStyleLbl="node1" presStyleIdx="1" presStyleCnt="3" custScaleX="294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AFF520-7FF8-4D11-B3E9-8BFC7AEC1529}" type="pres">
      <dgm:prSet presAssocID="{7731D4E9-E798-4488-98D0-5407305398B1}" presName="sibTransLast" presStyleLbl="sibTrans2D1" presStyleIdx="1" presStyleCnt="2"/>
      <dgm:spPr/>
      <dgm:t>
        <a:bodyPr/>
        <a:lstStyle/>
        <a:p>
          <a:endParaRPr lang="en-US"/>
        </a:p>
      </dgm:t>
    </dgm:pt>
    <dgm:pt modelId="{31F4146F-1967-4151-8FF7-AF16CDA76BE5}" type="pres">
      <dgm:prSet presAssocID="{7731D4E9-E798-4488-98D0-5407305398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BCB7152-45E8-44D9-9E94-3AF7E66388CD}" type="pres">
      <dgm:prSet presAssocID="{7731D4E9-E798-4488-98D0-5407305398B1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86AC73-5CAA-4241-AD58-FE9BB347A6E0}" srcId="{7731D4E9-E798-4488-98D0-5407305398B1}" destId="{E92E282C-8A82-4740-83F8-492303A22C22}" srcOrd="1" destOrd="0" parTransId="{825C462E-8E1E-468F-988B-A646EE4A985E}" sibTransId="{3C930133-A4E6-442D-B895-C274B4A88BDB}"/>
    <dgm:cxn modelId="{52A53ECA-E61E-4E51-9330-A75549B4C94D}" srcId="{7731D4E9-E798-4488-98D0-5407305398B1}" destId="{ECFC2C7B-6823-4B66-9899-1C133BFC4F2B}" srcOrd="0" destOrd="0" parTransId="{DC665F5E-C561-47FA-81AA-AA5EC995AB2A}" sibTransId="{27A689A2-02F8-4205-8402-7A3929A7C052}"/>
    <dgm:cxn modelId="{6DFEE02F-CC9A-4930-9D60-42FD2C0DA83F}" type="presOf" srcId="{27A689A2-02F8-4205-8402-7A3929A7C052}" destId="{FD973C57-B83B-4C91-97DC-85FCF176CD00}" srcOrd="0" destOrd="0" presId="urn:microsoft.com/office/officeart/2005/8/layout/equation2"/>
    <dgm:cxn modelId="{788DA5D7-4650-437A-BF1C-DD1F3A958986}" type="presOf" srcId="{3C930133-A4E6-442D-B895-C274B4A88BDB}" destId="{31F4146F-1967-4151-8FF7-AF16CDA76BE5}" srcOrd="1" destOrd="0" presId="urn:microsoft.com/office/officeart/2005/8/layout/equation2"/>
    <dgm:cxn modelId="{682B3190-254F-4B12-B9CB-BC392F0A165B}" type="presOf" srcId="{3C930133-A4E6-442D-B895-C274B4A88BDB}" destId="{35AFF520-7FF8-4D11-B3E9-8BFC7AEC1529}" srcOrd="0" destOrd="0" presId="urn:microsoft.com/office/officeart/2005/8/layout/equation2"/>
    <dgm:cxn modelId="{2F5178CA-2482-49C5-A8E5-B9A7CC9F7292}" srcId="{7731D4E9-E798-4488-98D0-5407305398B1}" destId="{5B4CC4A4-9353-4602-B7CC-7698DF9E3EB9}" srcOrd="2" destOrd="0" parTransId="{C22D6AF1-5A29-42CF-B7CE-CA743A14BE98}" sibTransId="{8BDF128D-0B7A-4378-BD3B-AE137E91B8D4}"/>
    <dgm:cxn modelId="{7796BB2A-63F3-4606-8BC1-FA3DF00ABE7F}" type="presOf" srcId="{ECFC2C7B-6823-4B66-9899-1C133BFC4F2B}" destId="{BB86B616-2D96-4A4A-B060-E54A30634ED5}" srcOrd="0" destOrd="0" presId="urn:microsoft.com/office/officeart/2005/8/layout/equation2"/>
    <dgm:cxn modelId="{031ED66D-9A7E-44FC-8EFC-ADCA0140746F}" type="presOf" srcId="{7731D4E9-E798-4488-98D0-5407305398B1}" destId="{161C818A-8074-4043-BCA6-3BDEFCE30A4F}" srcOrd="0" destOrd="0" presId="urn:microsoft.com/office/officeart/2005/8/layout/equation2"/>
    <dgm:cxn modelId="{D1313C71-47B5-4582-88AF-8B73DFE2F347}" type="presOf" srcId="{5B4CC4A4-9353-4602-B7CC-7698DF9E3EB9}" destId="{CBCB7152-45E8-44D9-9E94-3AF7E66388CD}" srcOrd="0" destOrd="0" presId="urn:microsoft.com/office/officeart/2005/8/layout/equation2"/>
    <dgm:cxn modelId="{4A4C6949-6C6A-4867-9057-83639C94FE29}" type="presOf" srcId="{E92E282C-8A82-4740-83F8-492303A22C22}" destId="{DA685DB2-4036-4BC4-AC49-DCFA53E5260C}" srcOrd="0" destOrd="0" presId="urn:microsoft.com/office/officeart/2005/8/layout/equation2"/>
    <dgm:cxn modelId="{2DB88F11-01FB-45B8-A4C0-5622A3C69E4D}" type="presParOf" srcId="{161C818A-8074-4043-BCA6-3BDEFCE30A4F}" destId="{0CAF32D4-AB65-4A83-94D0-FEC9D6EB6284}" srcOrd="0" destOrd="0" presId="urn:microsoft.com/office/officeart/2005/8/layout/equation2"/>
    <dgm:cxn modelId="{6BE0742E-6892-4386-9412-BBC3097B1551}" type="presParOf" srcId="{0CAF32D4-AB65-4A83-94D0-FEC9D6EB6284}" destId="{BB86B616-2D96-4A4A-B060-E54A30634ED5}" srcOrd="0" destOrd="0" presId="urn:microsoft.com/office/officeart/2005/8/layout/equation2"/>
    <dgm:cxn modelId="{041C020E-51F2-4353-A85D-8E4381720846}" type="presParOf" srcId="{0CAF32D4-AB65-4A83-94D0-FEC9D6EB6284}" destId="{738F5BEA-1D9C-480C-9004-43C05D8F6AD5}" srcOrd="1" destOrd="0" presId="urn:microsoft.com/office/officeart/2005/8/layout/equation2"/>
    <dgm:cxn modelId="{F446A409-F1FF-485B-8913-20615DB7E170}" type="presParOf" srcId="{0CAF32D4-AB65-4A83-94D0-FEC9D6EB6284}" destId="{FD973C57-B83B-4C91-97DC-85FCF176CD00}" srcOrd="2" destOrd="0" presId="urn:microsoft.com/office/officeart/2005/8/layout/equation2"/>
    <dgm:cxn modelId="{B2431A6B-2F6B-496A-8DC6-3893A156CBDD}" type="presParOf" srcId="{0CAF32D4-AB65-4A83-94D0-FEC9D6EB6284}" destId="{72F8EB18-104F-4468-9A33-BDD78408EEA5}" srcOrd="3" destOrd="0" presId="urn:microsoft.com/office/officeart/2005/8/layout/equation2"/>
    <dgm:cxn modelId="{76CA8F10-8103-495A-A7B2-0FBD09C1F27F}" type="presParOf" srcId="{0CAF32D4-AB65-4A83-94D0-FEC9D6EB6284}" destId="{DA685DB2-4036-4BC4-AC49-DCFA53E5260C}" srcOrd="4" destOrd="0" presId="urn:microsoft.com/office/officeart/2005/8/layout/equation2"/>
    <dgm:cxn modelId="{4D76AC46-704D-43A8-BAFA-737940651E47}" type="presParOf" srcId="{161C818A-8074-4043-BCA6-3BDEFCE30A4F}" destId="{35AFF520-7FF8-4D11-B3E9-8BFC7AEC1529}" srcOrd="1" destOrd="0" presId="urn:microsoft.com/office/officeart/2005/8/layout/equation2"/>
    <dgm:cxn modelId="{22248782-716C-4573-9285-C91FC40800BD}" type="presParOf" srcId="{35AFF520-7FF8-4D11-B3E9-8BFC7AEC1529}" destId="{31F4146F-1967-4151-8FF7-AF16CDA76BE5}" srcOrd="0" destOrd="0" presId="urn:microsoft.com/office/officeart/2005/8/layout/equation2"/>
    <dgm:cxn modelId="{F00376D9-0164-4E15-AF93-F70F9D091714}" type="presParOf" srcId="{161C818A-8074-4043-BCA6-3BDEFCE30A4F}" destId="{CBCB7152-45E8-44D9-9E94-3AF7E66388CD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CDD36-0DF9-4274-8648-261DD1071234}">
      <dsp:nvSpPr>
        <dsp:cNvPr id="0" name=""/>
        <dsp:cNvSpPr/>
      </dsp:nvSpPr>
      <dsp:spPr>
        <a:xfrm>
          <a:off x="2851968" y="0"/>
          <a:ext cx="2851968" cy="1046921"/>
        </a:xfrm>
        <a:prstGeom prst="trapezoid">
          <a:avLst>
            <a:gd name="adj" fmla="val 13620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i="0" u="none" kern="1200" dirty="0" smtClean="0">
            <a:solidFill>
              <a:schemeClr val="tx1"/>
            </a:solidFill>
          </a:endParaRP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u="none" kern="1200" dirty="0" smtClean="0">
              <a:solidFill>
                <a:schemeClr val="tx1"/>
              </a:solidFill>
            </a:rPr>
            <a:t>Supervisory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2851968" y="0"/>
        <a:ext cx="2851968" cy="1046921"/>
      </dsp:txXfrm>
    </dsp:sp>
    <dsp:sp modelId="{C380D8D7-E297-445F-8268-FBC250787DFD}">
      <dsp:nvSpPr>
        <dsp:cNvPr id="0" name=""/>
        <dsp:cNvSpPr/>
      </dsp:nvSpPr>
      <dsp:spPr>
        <a:xfrm>
          <a:off x="1425984" y="1046921"/>
          <a:ext cx="5703937" cy="1046921"/>
        </a:xfrm>
        <a:prstGeom prst="trapezoid">
          <a:avLst>
            <a:gd name="adj" fmla="val 13620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u="none" kern="1200" dirty="0" smtClean="0">
              <a:solidFill>
                <a:schemeClr val="tx1"/>
              </a:solidFill>
            </a:rPr>
            <a:t>Planning</a:t>
          </a:r>
          <a:endParaRPr lang="en-US" sz="2400" b="1" i="0" u="none" kern="1200" dirty="0">
            <a:solidFill>
              <a:schemeClr val="tx1"/>
            </a:solidFill>
          </a:endParaRPr>
        </a:p>
      </dsp:txBody>
      <dsp:txXfrm>
        <a:off x="2424173" y="1046921"/>
        <a:ext cx="3707559" cy="1046921"/>
      </dsp:txXfrm>
    </dsp:sp>
    <dsp:sp modelId="{FAFEA11F-DF78-41CC-A414-97ED78C3DFD8}">
      <dsp:nvSpPr>
        <dsp:cNvPr id="0" name=""/>
        <dsp:cNvSpPr/>
      </dsp:nvSpPr>
      <dsp:spPr>
        <a:xfrm>
          <a:off x="0" y="2093843"/>
          <a:ext cx="8555906" cy="1046921"/>
        </a:xfrm>
        <a:prstGeom prst="trapezoid">
          <a:avLst>
            <a:gd name="adj" fmla="val 13620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u="none" kern="1200" dirty="0" smtClean="0">
              <a:solidFill>
                <a:schemeClr val="tx1"/>
              </a:solidFill>
            </a:rPr>
            <a:t>Real-time control system</a:t>
          </a:r>
          <a:endParaRPr lang="en-US" sz="2400" b="1" i="0" u="none" kern="1200" dirty="0">
            <a:solidFill>
              <a:schemeClr val="tx1"/>
            </a:solidFill>
          </a:endParaRPr>
        </a:p>
      </dsp:txBody>
      <dsp:txXfrm>
        <a:off x="1497283" y="2093843"/>
        <a:ext cx="5561338" cy="10469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69DDB3-F2AC-44FC-9807-46392A1DCEF0}">
      <dsp:nvSpPr>
        <dsp:cNvPr id="0" name=""/>
        <dsp:cNvSpPr/>
      </dsp:nvSpPr>
      <dsp:spPr>
        <a:xfrm>
          <a:off x="4064000" y="774285"/>
          <a:ext cx="1881857" cy="653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603"/>
              </a:lnTo>
              <a:lnTo>
                <a:pt x="1881857" y="326603"/>
              </a:lnTo>
              <a:lnTo>
                <a:pt x="1881857" y="65320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EC38C-8127-429B-8EAD-A0200CCAB5ED}">
      <dsp:nvSpPr>
        <dsp:cNvPr id="0" name=""/>
        <dsp:cNvSpPr/>
      </dsp:nvSpPr>
      <dsp:spPr>
        <a:xfrm>
          <a:off x="2182142" y="774285"/>
          <a:ext cx="1881857" cy="653206"/>
        </a:xfrm>
        <a:custGeom>
          <a:avLst/>
          <a:gdLst/>
          <a:ahLst/>
          <a:cxnLst/>
          <a:rect l="0" t="0" r="0" b="0"/>
          <a:pathLst>
            <a:path>
              <a:moveTo>
                <a:pt x="1881857" y="0"/>
              </a:moveTo>
              <a:lnTo>
                <a:pt x="1881857" y="326603"/>
              </a:lnTo>
              <a:lnTo>
                <a:pt x="0" y="326603"/>
              </a:lnTo>
              <a:lnTo>
                <a:pt x="0" y="65320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7244B-31F0-4590-A5C1-60408670681B}">
      <dsp:nvSpPr>
        <dsp:cNvPr id="0" name=""/>
        <dsp:cNvSpPr/>
      </dsp:nvSpPr>
      <dsp:spPr>
        <a:xfrm>
          <a:off x="2264820" y="561"/>
          <a:ext cx="3598359" cy="773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Avoidance problem</a:t>
          </a:r>
          <a:endParaRPr lang="en-US" sz="2400" kern="1200" dirty="0"/>
        </a:p>
      </dsp:txBody>
      <dsp:txXfrm>
        <a:off x="2264820" y="561"/>
        <a:ext cx="3598359" cy="773723"/>
      </dsp:txXfrm>
    </dsp:sp>
    <dsp:sp modelId="{FE671BFF-F39F-426A-AD18-713D387608A7}">
      <dsp:nvSpPr>
        <dsp:cNvPr id="0" name=""/>
        <dsp:cNvSpPr/>
      </dsp:nvSpPr>
      <dsp:spPr>
        <a:xfrm>
          <a:off x="626888" y="1427491"/>
          <a:ext cx="3110507" cy="773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Obstacle avoidance</a:t>
          </a:r>
          <a:endParaRPr lang="en-US" sz="2400" kern="1200" dirty="0"/>
        </a:p>
      </dsp:txBody>
      <dsp:txXfrm>
        <a:off x="626888" y="1427491"/>
        <a:ext cx="3110507" cy="773723"/>
      </dsp:txXfrm>
    </dsp:sp>
    <dsp:sp modelId="{C85976DE-3EC8-4B84-9922-041D8DF15636}">
      <dsp:nvSpPr>
        <dsp:cNvPr id="0" name=""/>
        <dsp:cNvSpPr/>
      </dsp:nvSpPr>
      <dsp:spPr>
        <a:xfrm>
          <a:off x="4390603" y="1427491"/>
          <a:ext cx="3110507" cy="773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Collision avoidance</a:t>
          </a:r>
          <a:endParaRPr lang="en-US" sz="2400" kern="1200" dirty="0"/>
        </a:p>
      </dsp:txBody>
      <dsp:txXfrm>
        <a:off x="4390603" y="1427491"/>
        <a:ext cx="3110507" cy="773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C3563-26E5-483F-A0E4-4FCA1BEEC514}">
      <dsp:nvSpPr>
        <dsp:cNvPr id="0" name=""/>
        <dsp:cNvSpPr/>
      </dsp:nvSpPr>
      <dsp:spPr>
        <a:xfrm>
          <a:off x="1501704" y="571233"/>
          <a:ext cx="8977812" cy="5886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Reach-avoidance</a:t>
          </a:r>
          <a:endParaRPr lang="en-US" sz="2000" kern="1200" dirty="0"/>
        </a:p>
      </dsp:txBody>
      <dsp:txXfrm>
        <a:off x="1518946" y="588475"/>
        <a:ext cx="8943328" cy="554185"/>
      </dsp:txXfrm>
    </dsp:sp>
    <dsp:sp modelId="{195CCBCE-ED2D-4498-A0B0-F0F95BFA5CB7}">
      <dsp:nvSpPr>
        <dsp:cNvPr id="0" name=""/>
        <dsp:cNvSpPr/>
      </dsp:nvSpPr>
      <dsp:spPr>
        <a:xfrm>
          <a:off x="4769" y="1236724"/>
          <a:ext cx="2225144" cy="828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/>
            <a:t>Graph theory</a:t>
          </a:r>
          <a:endParaRPr lang="en-US" sz="2000" b="0" kern="1200" dirty="0"/>
        </a:p>
      </dsp:txBody>
      <dsp:txXfrm>
        <a:off x="29032" y="1260987"/>
        <a:ext cx="2176618" cy="779874"/>
      </dsp:txXfrm>
    </dsp:sp>
    <dsp:sp modelId="{1B3527ED-58F6-41C9-A93F-226787A1CC51}">
      <dsp:nvSpPr>
        <dsp:cNvPr id="0" name=""/>
        <dsp:cNvSpPr/>
      </dsp:nvSpPr>
      <dsp:spPr>
        <a:xfrm>
          <a:off x="2416826" y="1236724"/>
          <a:ext cx="2225144" cy="828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Discrete games</a:t>
          </a:r>
          <a:endParaRPr lang="en-US" sz="2000" kern="1200" dirty="0"/>
        </a:p>
      </dsp:txBody>
      <dsp:txXfrm>
        <a:off x="2441089" y="1260987"/>
        <a:ext cx="2176618" cy="779874"/>
      </dsp:txXfrm>
    </dsp:sp>
    <dsp:sp modelId="{8BEE6C14-4F03-4E32-9084-8DEF22E45FD9}">
      <dsp:nvSpPr>
        <dsp:cNvPr id="0" name=""/>
        <dsp:cNvSpPr/>
      </dsp:nvSpPr>
      <dsp:spPr>
        <a:xfrm>
          <a:off x="4828883" y="1236724"/>
          <a:ext cx="2225144" cy="828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Path planning with obstacle</a:t>
          </a:r>
          <a:endParaRPr lang="en-US" sz="2000" kern="1200" dirty="0"/>
        </a:p>
      </dsp:txBody>
      <dsp:txXfrm>
        <a:off x="4853146" y="1260987"/>
        <a:ext cx="2176618" cy="779874"/>
      </dsp:txXfrm>
    </dsp:sp>
    <dsp:sp modelId="{4B026FC6-90B6-4865-9949-574F232C1378}">
      <dsp:nvSpPr>
        <dsp:cNvPr id="0" name=""/>
        <dsp:cNvSpPr/>
      </dsp:nvSpPr>
      <dsp:spPr>
        <a:xfrm>
          <a:off x="7240940" y="1236724"/>
          <a:ext cx="2225144" cy="828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model-predictive control</a:t>
          </a:r>
          <a:endParaRPr lang="en-US" sz="2000" kern="1200" dirty="0"/>
        </a:p>
      </dsp:txBody>
      <dsp:txXfrm>
        <a:off x="7265203" y="1260987"/>
        <a:ext cx="2176618" cy="779874"/>
      </dsp:txXfrm>
    </dsp:sp>
    <dsp:sp modelId="{3934C3AE-4C5A-41EB-B40A-3C84D4325A6D}">
      <dsp:nvSpPr>
        <dsp:cNvPr id="0" name=""/>
        <dsp:cNvSpPr/>
      </dsp:nvSpPr>
      <dsp:spPr>
        <a:xfrm>
          <a:off x="9652996" y="1236724"/>
          <a:ext cx="2225144" cy="828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Differential game</a:t>
          </a:r>
          <a:endParaRPr lang="en-US" sz="2000" kern="1200" dirty="0"/>
        </a:p>
      </dsp:txBody>
      <dsp:txXfrm>
        <a:off x="9677259" y="1260987"/>
        <a:ext cx="2176618" cy="77987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B3A4C-BABB-4C1D-81CB-99B73FA70F54}">
      <dsp:nvSpPr>
        <dsp:cNvPr id="0" name=""/>
        <dsp:cNvSpPr/>
      </dsp:nvSpPr>
      <dsp:spPr>
        <a:xfrm rot="5400000">
          <a:off x="-151678" y="154496"/>
          <a:ext cx="1011191" cy="70783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</a:t>
          </a:r>
          <a:endParaRPr lang="en-US" sz="2400" kern="1200" dirty="0"/>
        </a:p>
      </dsp:txBody>
      <dsp:txXfrm rot="-5400000">
        <a:off x="1" y="356734"/>
        <a:ext cx="707834" cy="303357"/>
      </dsp:txXfrm>
    </dsp:sp>
    <dsp:sp modelId="{204D96DC-D3B6-4B22-A251-B9D2C47F6CC8}">
      <dsp:nvSpPr>
        <dsp:cNvPr id="0" name=""/>
        <dsp:cNvSpPr/>
      </dsp:nvSpPr>
      <dsp:spPr>
        <a:xfrm rot="5400000">
          <a:off x="4832056" y="-4121405"/>
          <a:ext cx="657620" cy="8906065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Formal description of tasks</a:t>
          </a:r>
          <a:endParaRPr lang="en-US" sz="2400" kern="1200" dirty="0"/>
        </a:p>
      </dsp:txBody>
      <dsp:txXfrm rot="-5400000">
        <a:off x="707834" y="34919"/>
        <a:ext cx="8873963" cy="593416"/>
      </dsp:txXfrm>
    </dsp:sp>
    <dsp:sp modelId="{912FB9C8-BC48-489B-89D7-7B1F3FF1AF7C}">
      <dsp:nvSpPr>
        <dsp:cNvPr id="0" name=""/>
        <dsp:cNvSpPr/>
      </dsp:nvSpPr>
      <dsp:spPr>
        <a:xfrm rot="5400000">
          <a:off x="-151678" y="1015174"/>
          <a:ext cx="1011191" cy="70783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</a:t>
          </a:r>
          <a:endParaRPr lang="en-US" sz="2400" kern="1200" dirty="0"/>
        </a:p>
      </dsp:txBody>
      <dsp:txXfrm rot="-5400000">
        <a:off x="1" y="1217412"/>
        <a:ext cx="707834" cy="303357"/>
      </dsp:txXfrm>
    </dsp:sp>
    <dsp:sp modelId="{C52BA521-EB88-45CB-8E94-8470AFADF066}">
      <dsp:nvSpPr>
        <dsp:cNvPr id="0" name=""/>
        <dsp:cNvSpPr/>
      </dsp:nvSpPr>
      <dsp:spPr>
        <a:xfrm rot="5400000">
          <a:off x="4832229" y="-3260899"/>
          <a:ext cx="657274" cy="8906065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Efficient computation</a:t>
          </a:r>
        </a:p>
      </dsp:txBody>
      <dsp:txXfrm rot="-5400000">
        <a:off x="707834" y="895581"/>
        <a:ext cx="8873980" cy="593104"/>
      </dsp:txXfrm>
    </dsp:sp>
    <dsp:sp modelId="{CDA2C256-D3CC-470C-B567-0D45A8CBD9A1}">
      <dsp:nvSpPr>
        <dsp:cNvPr id="0" name=""/>
        <dsp:cNvSpPr/>
      </dsp:nvSpPr>
      <dsp:spPr>
        <a:xfrm rot="5400000">
          <a:off x="-151678" y="1875853"/>
          <a:ext cx="1011191" cy="70783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</a:t>
          </a:r>
        </a:p>
      </dsp:txBody>
      <dsp:txXfrm rot="-5400000">
        <a:off x="1" y="2078091"/>
        <a:ext cx="707834" cy="303357"/>
      </dsp:txXfrm>
    </dsp:sp>
    <dsp:sp modelId="{D663265A-DB00-4027-8AEE-9B6EC3949544}">
      <dsp:nvSpPr>
        <dsp:cNvPr id="0" name=""/>
        <dsp:cNvSpPr/>
      </dsp:nvSpPr>
      <dsp:spPr>
        <a:xfrm rot="5400000">
          <a:off x="4832229" y="-2400220"/>
          <a:ext cx="657274" cy="8906065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Combining reaching problem with avoiding problem</a:t>
          </a:r>
        </a:p>
      </dsp:txBody>
      <dsp:txXfrm rot="-5400000">
        <a:off x="707834" y="1756260"/>
        <a:ext cx="8873980" cy="593104"/>
      </dsp:txXfrm>
    </dsp:sp>
    <dsp:sp modelId="{50C87895-547A-49EB-A0DD-D655EFD4E077}">
      <dsp:nvSpPr>
        <dsp:cNvPr id="0" name=""/>
        <dsp:cNvSpPr/>
      </dsp:nvSpPr>
      <dsp:spPr>
        <a:xfrm rot="5400000">
          <a:off x="-151678" y="2736532"/>
          <a:ext cx="1011191" cy="70783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4</a:t>
          </a:r>
        </a:p>
      </dsp:txBody>
      <dsp:txXfrm rot="-5400000">
        <a:off x="1" y="2938770"/>
        <a:ext cx="707834" cy="303357"/>
      </dsp:txXfrm>
    </dsp:sp>
    <dsp:sp modelId="{3BD36FB6-6530-4A55-9827-9AAF685E7137}">
      <dsp:nvSpPr>
        <dsp:cNvPr id="0" name=""/>
        <dsp:cNvSpPr/>
      </dsp:nvSpPr>
      <dsp:spPr>
        <a:xfrm rot="5400000">
          <a:off x="4832229" y="-1539541"/>
          <a:ext cx="657274" cy="8906065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Targeting more complex tasks (sequencing and …)</a:t>
          </a:r>
        </a:p>
      </dsp:txBody>
      <dsp:txXfrm rot="-5400000">
        <a:off x="707834" y="2616939"/>
        <a:ext cx="8873980" cy="593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BCBC2-AA29-43F9-AEAF-BA81D9D00BE6}">
      <dsp:nvSpPr>
        <dsp:cNvPr id="0" name=""/>
        <dsp:cNvSpPr/>
      </dsp:nvSpPr>
      <dsp:spPr>
        <a:xfrm rot="5400000">
          <a:off x="-143418" y="146913"/>
          <a:ext cx="956126" cy="66928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/>
            <a:t>1</a:t>
          </a:r>
          <a:endParaRPr lang="en-US" sz="2400" b="1" kern="1200" dirty="0"/>
        </a:p>
      </dsp:txBody>
      <dsp:txXfrm rot="-5400000">
        <a:off x="1" y="338138"/>
        <a:ext cx="669288" cy="286838"/>
      </dsp:txXfrm>
    </dsp:sp>
    <dsp:sp modelId="{E31B2EB7-0D2C-4E16-8F9B-903A4A950092}">
      <dsp:nvSpPr>
        <dsp:cNvPr id="0" name=""/>
        <dsp:cNvSpPr/>
      </dsp:nvSpPr>
      <dsp:spPr>
        <a:xfrm rot="5400000">
          <a:off x="4081709" y="-3408926"/>
          <a:ext cx="621808" cy="74466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Robot Motion Planning and Control</a:t>
          </a:r>
          <a:endParaRPr lang="en-US" sz="2400" b="1" kern="1200" dirty="0"/>
        </a:p>
      </dsp:txBody>
      <dsp:txXfrm rot="-5400000">
        <a:off x="669288" y="33849"/>
        <a:ext cx="7416297" cy="561100"/>
      </dsp:txXfrm>
    </dsp:sp>
    <dsp:sp modelId="{E1A8D089-ECCC-4B1E-8081-059B765E357C}">
      <dsp:nvSpPr>
        <dsp:cNvPr id="0" name=""/>
        <dsp:cNvSpPr/>
      </dsp:nvSpPr>
      <dsp:spPr>
        <a:xfrm rot="5400000">
          <a:off x="-143418" y="984275"/>
          <a:ext cx="956126" cy="66928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2</a:t>
          </a:r>
          <a:endParaRPr lang="en-US" sz="2400" b="1" kern="1200" dirty="0"/>
        </a:p>
      </dsp:txBody>
      <dsp:txXfrm rot="-5400000">
        <a:off x="1" y="1175500"/>
        <a:ext cx="669288" cy="286838"/>
      </dsp:txXfrm>
    </dsp:sp>
    <dsp:sp modelId="{5296637E-021F-418D-84EC-B0F93B6C7FBB}">
      <dsp:nvSpPr>
        <dsp:cNvPr id="0" name=""/>
        <dsp:cNvSpPr/>
      </dsp:nvSpPr>
      <dsp:spPr>
        <a:xfrm rot="5400000">
          <a:off x="4081873" y="-2571727"/>
          <a:ext cx="621481" cy="74466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Task Specification</a:t>
          </a:r>
          <a:endParaRPr lang="en-US" sz="2400" b="1" kern="1200" dirty="0"/>
        </a:p>
      </dsp:txBody>
      <dsp:txXfrm rot="-5400000">
        <a:off x="669288" y="871196"/>
        <a:ext cx="7416313" cy="560805"/>
      </dsp:txXfrm>
    </dsp:sp>
    <dsp:sp modelId="{B8AB1114-67E3-41C2-ACF6-FD446E14AF8F}">
      <dsp:nvSpPr>
        <dsp:cNvPr id="0" name=""/>
        <dsp:cNvSpPr/>
      </dsp:nvSpPr>
      <dsp:spPr>
        <a:xfrm rot="5400000">
          <a:off x="-143418" y="1821637"/>
          <a:ext cx="956126" cy="66928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3</a:t>
          </a:r>
          <a:endParaRPr lang="en-US" sz="2400" b="1" kern="1200" dirty="0"/>
        </a:p>
      </dsp:txBody>
      <dsp:txXfrm rot="-5400000">
        <a:off x="1" y="2012862"/>
        <a:ext cx="669288" cy="286838"/>
      </dsp:txXfrm>
    </dsp:sp>
    <dsp:sp modelId="{BBDB6505-B8E9-4EBD-8DD1-FD8EACA4F590}">
      <dsp:nvSpPr>
        <dsp:cNvPr id="0" name=""/>
        <dsp:cNvSpPr/>
      </dsp:nvSpPr>
      <dsp:spPr>
        <a:xfrm rot="5400000">
          <a:off x="4081873" y="-1734365"/>
          <a:ext cx="621481" cy="74466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Temporal Logic</a:t>
          </a:r>
          <a:endParaRPr lang="en-US" sz="2400" b="1" kern="1200" dirty="0"/>
        </a:p>
      </dsp:txBody>
      <dsp:txXfrm rot="-5400000">
        <a:off x="669288" y="1708558"/>
        <a:ext cx="7416313" cy="560805"/>
      </dsp:txXfrm>
    </dsp:sp>
    <dsp:sp modelId="{F15BA113-DF64-4B73-89BD-A6343C0F5AFA}">
      <dsp:nvSpPr>
        <dsp:cNvPr id="0" name=""/>
        <dsp:cNvSpPr/>
      </dsp:nvSpPr>
      <dsp:spPr>
        <a:xfrm rot="5400000">
          <a:off x="-143418" y="2658999"/>
          <a:ext cx="956126" cy="66928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4</a:t>
          </a:r>
          <a:endParaRPr lang="en-US" sz="2400" b="1" kern="1200" dirty="0"/>
        </a:p>
      </dsp:txBody>
      <dsp:txXfrm rot="-5400000">
        <a:off x="1" y="2850224"/>
        <a:ext cx="669288" cy="286838"/>
      </dsp:txXfrm>
    </dsp:sp>
    <dsp:sp modelId="{69931C94-D8ED-458D-AA6A-96A5BA41A113}">
      <dsp:nvSpPr>
        <dsp:cNvPr id="0" name=""/>
        <dsp:cNvSpPr/>
      </dsp:nvSpPr>
      <dsp:spPr>
        <a:xfrm rot="5400000">
          <a:off x="4081873" y="-897003"/>
          <a:ext cx="621481" cy="74466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Symbolic Planning</a:t>
          </a:r>
          <a:endParaRPr lang="en-US" sz="2400" b="1" kern="1200" dirty="0"/>
        </a:p>
      </dsp:txBody>
      <dsp:txXfrm rot="-5400000">
        <a:off x="669288" y="2545920"/>
        <a:ext cx="7416313" cy="560805"/>
      </dsp:txXfrm>
    </dsp:sp>
    <dsp:sp modelId="{08983400-D639-46FA-A102-3475C5A3D136}">
      <dsp:nvSpPr>
        <dsp:cNvPr id="0" name=""/>
        <dsp:cNvSpPr/>
      </dsp:nvSpPr>
      <dsp:spPr>
        <a:xfrm rot="5400000">
          <a:off x="-143418" y="3496361"/>
          <a:ext cx="956126" cy="66928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5</a:t>
          </a:r>
          <a:endParaRPr lang="en-US" sz="2400" b="1" kern="1200" dirty="0"/>
        </a:p>
      </dsp:txBody>
      <dsp:txXfrm rot="-5400000">
        <a:off x="1" y="3687586"/>
        <a:ext cx="669288" cy="286838"/>
      </dsp:txXfrm>
    </dsp:sp>
    <dsp:sp modelId="{0F874212-21B5-4B03-AACD-7A34BB76348C}">
      <dsp:nvSpPr>
        <dsp:cNvPr id="0" name=""/>
        <dsp:cNvSpPr/>
      </dsp:nvSpPr>
      <dsp:spPr>
        <a:xfrm rot="5400000">
          <a:off x="4081873" y="-59641"/>
          <a:ext cx="621481" cy="744665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1" kern="1200" dirty="0" smtClean="0"/>
            <a:t>Future Work</a:t>
          </a:r>
          <a:endParaRPr lang="en-US" sz="2400" b="1" kern="1200" dirty="0"/>
        </a:p>
      </dsp:txBody>
      <dsp:txXfrm rot="-5400000">
        <a:off x="669288" y="3383282"/>
        <a:ext cx="7416313" cy="560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685CC-952F-4A63-893A-F3A2065D801F}">
      <dsp:nvSpPr>
        <dsp:cNvPr id="0" name=""/>
        <dsp:cNvSpPr/>
      </dsp:nvSpPr>
      <dsp:spPr>
        <a:xfrm rot="5400000">
          <a:off x="5925328" y="-3650788"/>
          <a:ext cx="1392062" cy="869470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mechanical elements (wheels and gears)</a:t>
          </a:r>
          <a:endParaRPr lang="en-US" sz="1900" kern="1200" dirty="0" smtClean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electromechanical devices (motors, clutches and brakes)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digital circuits (processors and smart sensors)</a:t>
          </a:r>
          <a:endParaRPr lang="en-US" sz="1900" kern="1200" dirty="0" smtClean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software programs (embedded controllers)</a:t>
          </a:r>
          <a:endParaRPr lang="en-US" sz="1900" kern="1200" dirty="0" smtClean="0"/>
        </a:p>
      </dsp:txBody>
      <dsp:txXfrm rot="-5400000">
        <a:off x="2274009" y="68486"/>
        <a:ext cx="8626746" cy="1256152"/>
      </dsp:txXfrm>
    </dsp:sp>
    <dsp:sp modelId="{D9E98739-153A-4CB0-8780-268E289CFB6C}">
      <dsp:nvSpPr>
        <dsp:cNvPr id="0" name=""/>
        <dsp:cNvSpPr/>
      </dsp:nvSpPr>
      <dsp:spPr>
        <a:xfrm>
          <a:off x="489" y="35715"/>
          <a:ext cx="2273519" cy="132169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/>
            <a:t>Components</a:t>
          </a:r>
          <a:endParaRPr lang="en-US" sz="2400" kern="1200" dirty="0"/>
        </a:p>
      </dsp:txBody>
      <dsp:txXfrm>
        <a:off x="65009" y="100235"/>
        <a:ext cx="2144479" cy="1192653"/>
      </dsp:txXfrm>
    </dsp:sp>
    <dsp:sp modelId="{752AD657-FE5E-4570-BD67-5A96368D2B80}">
      <dsp:nvSpPr>
        <dsp:cNvPr id="0" name=""/>
        <dsp:cNvSpPr/>
      </dsp:nvSpPr>
      <dsp:spPr>
        <a:xfrm rot="5400000">
          <a:off x="5925328" y="-2171721"/>
          <a:ext cx="1392062" cy="869470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mechanical constraints (e.g., a car-like robot cannot move sideways)</a:t>
          </a:r>
          <a:endParaRPr lang="en-US" sz="1900" kern="1200" dirty="0" smtClean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limited energy resources, and computation, sensing, and communication capabilities.</a:t>
          </a:r>
          <a:endParaRPr lang="en-US" sz="1900" kern="1200" dirty="0" smtClean="0"/>
        </a:p>
      </dsp:txBody>
      <dsp:txXfrm rot="-5400000">
        <a:off x="2274009" y="1547553"/>
        <a:ext cx="8626746" cy="1256152"/>
      </dsp:txXfrm>
    </dsp:sp>
    <dsp:sp modelId="{17DA3E57-4B1E-4636-8F3B-5CBBE04CF704}">
      <dsp:nvSpPr>
        <dsp:cNvPr id="0" name=""/>
        <dsp:cNvSpPr/>
      </dsp:nvSpPr>
      <dsp:spPr>
        <a:xfrm>
          <a:off x="489" y="1514782"/>
          <a:ext cx="2273519" cy="132169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/>
            <a:t>Constraints</a:t>
          </a:r>
          <a:endParaRPr lang="en-US" sz="2400" b="1" kern="1200" dirty="0" smtClean="0"/>
        </a:p>
      </dsp:txBody>
      <dsp:txXfrm>
        <a:off x="65009" y="1579302"/>
        <a:ext cx="2144479" cy="1192653"/>
      </dsp:txXfrm>
    </dsp:sp>
    <dsp:sp modelId="{48859000-6B36-40C8-9FB3-665C9A07C68E}">
      <dsp:nvSpPr>
        <dsp:cNvPr id="0" name=""/>
        <dsp:cNvSpPr/>
      </dsp:nvSpPr>
      <dsp:spPr>
        <a:xfrm rot="5400000">
          <a:off x="5925328" y="-692655"/>
          <a:ext cx="1392062" cy="869470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Environment is cluttered with possibly moving and shape changing obstacles.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Their objectives can change over time, such as in the case of appearing and disappearing targets. </a:t>
          </a:r>
          <a:endParaRPr lang="en-US" sz="1900" kern="1200" dirty="0"/>
        </a:p>
      </dsp:txBody>
      <dsp:txXfrm rot="-5400000">
        <a:off x="2274009" y="3026619"/>
        <a:ext cx="8626746" cy="1256152"/>
      </dsp:txXfrm>
    </dsp:sp>
    <dsp:sp modelId="{7E2A32A6-749A-4821-A319-E72BDA3FF19F}">
      <dsp:nvSpPr>
        <dsp:cNvPr id="0" name=""/>
        <dsp:cNvSpPr/>
      </dsp:nvSpPr>
      <dsp:spPr>
        <a:xfrm>
          <a:off x="489" y="2993848"/>
          <a:ext cx="2273519" cy="132169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/>
            <a:t>Complexities</a:t>
          </a:r>
          <a:endParaRPr lang="en-US" sz="2400" b="1" kern="1200" dirty="0"/>
        </a:p>
      </dsp:txBody>
      <dsp:txXfrm>
        <a:off x="65009" y="3058368"/>
        <a:ext cx="2144479" cy="11926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80DBC-29BD-491E-A01E-8997544292F5}">
      <dsp:nvSpPr>
        <dsp:cNvPr id="0" name=""/>
        <dsp:cNvSpPr/>
      </dsp:nvSpPr>
      <dsp:spPr>
        <a:xfrm>
          <a:off x="3471052" y="332379"/>
          <a:ext cx="4212989" cy="16851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+mj-lt"/>
          </a:endParaRPr>
        </a:p>
      </dsp:txBody>
      <dsp:txXfrm>
        <a:off x="3471052" y="332379"/>
        <a:ext cx="4212989" cy="1685195"/>
      </dsp:txXfrm>
    </dsp:sp>
    <dsp:sp modelId="{ABB2CAE2-0F7A-4098-8FED-3B59368AE5E6}">
      <dsp:nvSpPr>
        <dsp:cNvPr id="0" name=""/>
        <dsp:cNvSpPr/>
      </dsp:nvSpPr>
      <dsp:spPr>
        <a:xfrm>
          <a:off x="0" y="2320547"/>
          <a:ext cx="11572873" cy="188632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Converging to a desired operating point while always staying within a safe set</a:t>
          </a:r>
          <a:endParaRPr lang="en-US" sz="2400" kern="1200" dirty="0">
            <a:latin typeface="+mj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+mj-lt"/>
            </a:rPr>
            <a:t>Executing sequenced tasks</a:t>
          </a:r>
          <a:endParaRPr lang="en-US" sz="2400" kern="1200" dirty="0">
            <a:latin typeface="+mj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Reaching certain areas and visiting certain areas infinitely often</a:t>
          </a:r>
          <a:endParaRPr lang="en-US" sz="2400" kern="1200" dirty="0">
            <a:latin typeface="+mj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Avoiding obstacles</a:t>
          </a:r>
          <a:endParaRPr lang="en-US" sz="2400" kern="1200" dirty="0">
            <a:latin typeface="+mj-lt"/>
          </a:endParaRPr>
        </a:p>
      </dsp:txBody>
      <dsp:txXfrm>
        <a:off x="0" y="2320547"/>
        <a:ext cx="11572873" cy="18863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6685CC-952F-4A63-893A-F3A2065D801F}">
      <dsp:nvSpPr>
        <dsp:cNvPr id="0" name=""/>
        <dsp:cNvSpPr/>
      </dsp:nvSpPr>
      <dsp:spPr>
        <a:xfrm rot="5400000">
          <a:off x="5848496" y="-3425419"/>
          <a:ext cx="1558201" cy="867673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automatic construction of robot control strategies from task specifications given in high-level, human-like language</a:t>
          </a:r>
          <a:endParaRPr lang="en-US" sz="1900" kern="1200" dirty="0"/>
        </a:p>
      </dsp:txBody>
      <dsp:txXfrm rot="-5400000">
        <a:off x="2289229" y="209913"/>
        <a:ext cx="8600672" cy="1406071"/>
      </dsp:txXfrm>
    </dsp:sp>
    <dsp:sp modelId="{D9E98739-153A-4CB0-8780-268E289CFB6C}">
      <dsp:nvSpPr>
        <dsp:cNvPr id="0" name=""/>
        <dsp:cNvSpPr/>
      </dsp:nvSpPr>
      <dsp:spPr>
        <a:xfrm>
          <a:off x="3233" y="1674"/>
          <a:ext cx="2285995" cy="182254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Problem</a:t>
          </a:r>
          <a:endParaRPr lang="en-US" sz="2400" kern="1200" dirty="0"/>
        </a:p>
      </dsp:txBody>
      <dsp:txXfrm>
        <a:off x="92202" y="90643"/>
        <a:ext cx="2108057" cy="1644610"/>
      </dsp:txXfrm>
    </dsp:sp>
    <dsp:sp modelId="{0D535FA3-08D8-4C3E-9C10-CA30CD09DDC6}">
      <dsp:nvSpPr>
        <dsp:cNvPr id="0" name=""/>
        <dsp:cNvSpPr/>
      </dsp:nvSpPr>
      <dsp:spPr>
        <a:xfrm rot="5400000">
          <a:off x="5593267" y="-1176067"/>
          <a:ext cx="2045110" cy="8653206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the development of frameworks for control design which is: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computationally efficient 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allowing for systematic, provably correct, control design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accommodating both the robot constraints and the complexity of the environment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allowing for expressive human-like task specifications</a:t>
          </a:r>
        </a:p>
      </dsp:txBody>
      <dsp:txXfrm rot="-5400000">
        <a:off x="2289219" y="2227815"/>
        <a:ext cx="8553372" cy="1845442"/>
      </dsp:txXfrm>
    </dsp:sp>
    <dsp:sp modelId="{F625E00B-7EB3-421C-AE5D-63E097D93028}">
      <dsp:nvSpPr>
        <dsp:cNvPr id="0" name=""/>
        <dsp:cNvSpPr/>
      </dsp:nvSpPr>
      <dsp:spPr>
        <a:xfrm>
          <a:off x="3233" y="1951488"/>
          <a:ext cx="2285985" cy="23980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Challenge</a:t>
          </a:r>
        </a:p>
      </dsp:txBody>
      <dsp:txXfrm>
        <a:off x="114826" y="2063081"/>
        <a:ext cx="2062799" cy="21749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3007C-9BF5-43C6-BD23-115D4FE8423A}">
      <dsp:nvSpPr>
        <dsp:cNvPr id="0" name=""/>
        <dsp:cNvSpPr/>
      </dsp:nvSpPr>
      <dsp:spPr>
        <a:xfrm rot="5400000">
          <a:off x="6024900" y="-2380305"/>
          <a:ext cx="1327749" cy="629531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+mj-lt"/>
              <a:cs typeface="Times New Roman" panose="02020603050405020304" pitchFamily="18" charset="0"/>
            </a:rPr>
            <a:t> “It is Monday”</a:t>
          </a:r>
          <a:endParaRPr lang="en-US" sz="2400" kern="1200" dirty="0">
            <a:latin typeface="+mj-lt"/>
            <a:cs typeface="Times New Roman" panose="02020603050405020304" pitchFamily="18" charset="0"/>
          </a:endParaRPr>
        </a:p>
      </dsp:txBody>
      <dsp:txXfrm rot="-5400000">
        <a:off x="3541117" y="168293"/>
        <a:ext cx="6230502" cy="1198119"/>
      </dsp:txXfrm>
    </dsp:sp>
    <dsp:sp modelId="{BEC40BDF-0011-4426-A61E-A0C77C402739}">
      <dsp:nvSpPr>
        <dsp:cNvPr id="0" name=""/>
        <dsp:cNvSpPr/>
      </dsp:nvSpPr>
      <dsp:spPr>
        <a:xfrm>
          <a:off x="0" y="2021"/>
          <a:ext cx="3541116" cy="15306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+mj-lt"/>
              <a:cs typeface="Times New Roman" panose="02020603050405020304" pitchFamily="18" charset="0"/>
            </a:rPr>
            <a:t>Classical</a:t>
          </a:r>
          <a:r>
            <a:rPr lang="en-US" sz="2800" kern="1200" dirty="0" smtClean="0">
              <a:latin typeface="+mj-lt"/>
              <a:cs typeface="Times New Roman" panose="02020603050405020304" pitchFamily="18" charset="0"/>
            </a:rPr>
            <a:t> </a:t>
          </a:r>
          <a:r>
            <a:rPr lang="en-US" sz="2800" b="1" kern="1200" dirty="0" smtClean="0">
              <a:latin typeface="+mj-lt"/>
              <a:cs typeface="Times New Roman" panose="02020603050405020304" pitchFamily="18" charset="0"/>
            </a:rPr>
            <a:t>logic</a:t>
          </a:r>
          <a:r>
            <a:rPr lang="en-US" sz="2800" kern="1200" dirty="0" smtClean="0">
              <a:latin typeface="+mj-lt"/>
              <a:cs typeface="Times New Roman" panose="02020603050405020304" pitchFamily="18" charset="0"/>
            </a:rPr>
            <a:t>: </a:t>
          </a:r>
          <a:endParaRPr lang="en-US" sz="2800" kern="1200" dirty="0">
            <a:latin typeface="+mj-lt"/>
          </a:endParaRPr>
        </a:p>
      </dsp:txBody>
      <dsp:txXfrm>
        <a:off x="74721" y="76742"/>
        <a:ext cx="3391674" cy="1381223"/>
      </dsp:txXfrm>
    </dsp:sp>
    <dsp:sp modelId="{3FDEA76B-D1E9-478B-98C8-186036B62A0D}">
      <dsp:nvSpPr>
        <dsp:cNvPr id="0" name=""/>
        <dsp:cNvSpPr/>
      </dsp:nvSpPr>
      <dsp:spPr>
        <a:xfrm rot="5400000">
          <a:off x="6047537" y="-734565"/>
          <a:ext cx="1282474" cy="6295317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+mj-lt"/>
            </a:rPr>
            <a:t>"I am </a:t>
          </a:r>
          <a:r>
            <a:rPr lang="en-US" sz="2400" i="1" kern="1200" dirty="0" smtClean="0">
              <a:latin typeface="+mj-lt"/>
            </a:rPr>
            <a:t>always </a:t>
          </a:r>
          <a:r>
            <a:rPr lang="en-US" sz="2400" kern="1200" dirty="0" smtClean="0">
              <a:latin typeface="+mj-lt"/>
            </a:rPr>
            <a:t>hungry“</a:t>
          </a:r>
          <a:endParaRPr lang="en-US" sz="2400" kern="1200" dirty="0">
            <a:latin typeface="+mj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>
              <a:latin typeface="+mj-lt"/>
            </a:rPr>
            <a:t>"I will </a:t>
          </a:r>
          <a:r>
            <a:rPr lang="en-US" sz="2400" i="1" kern="1200" smtClean="0">
              <a:latin typeface="+mj-lt"/>
            </a:rPr>
            <a:t>eventually</a:t>
          </a:r>
          <a:r>
            <a:rPr lang="en-US" sz="2400" kern="1200" smtClean="0">
              <a:latin typeface="+mj-lt"/>
            </a:rPr>
            <a:t> be hungry“</a:t>
          </a:r>
          <a:endParaRPr lang="en-US" sz="2400" kern="1200" dirty="0">
            <a:latin typeface="+mj-lt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>
              <a:latin typeface="+mj-lt"/>
            </a:rPr>
            <a:t>"I will be hungry </a:t>
          </a:r>
          <a:r>
            <a:rPr lang="en-US" sz="2400" i="1" kern="1200" smtClean="0">
              <a:latin typeface="+mj-lt"/>
            </a:rPr>
            <a:t>until</a:t>
          </a:r>
          <a:r>
            <a:rPr lang="en-US" sz="2400" kern="1200" smtClean="0">
              <a:latin typeface="+mj-lt"/>
            </a:rPr>
            <a:t> I eat something"</a:t>
          </a:r>
          <a:endParaRPr lang="en-US" sz="2400" kern="1200" dirty="0">
            <a:latin typeface="+mj-lt"/>
          </a:endParaRPr>
        </a:p>
      </dsp:txBody>
      <dsp:txXfrm rot="-5400000">
        <a:off x="3541116" y="1834461"/>
        <a:ext cx="6232712" cy="1157264"/>
      </dsp:txXfrm>
    </dsp:sp>
    <dsp:sp modelId="{777F890F-8607-44FB-A424-573B5D3FF6D3}">
      <dsp:nvSpPr>
        <dsp:cNvPr id="0" name=""/>
        <dsp:cNvSpPr/>
      </dsp:nvSpPr>
      <dsp:spPr>
        <a:xfrm>
          <a:off x="0" y="1647760"/>
          <a:ext cx="3541116" cy="15306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smtClean="0">
              <a:latin typeface="+mj-lt"/>
              <a:cs typeface="Times New Roman" panose="02020603050405020304" pitchFamily="18" charset="0"/>
            </a:rPr>
            <a:t>Temporal logic</a:t>
          </a:r>
          <a:endParaRPr lang="en-US" sz="2800" kern="1200" dirty="0">
            <a:latin typeface="+mj-lt"/>
          </a:endParaRPr>
        </a:p>
      </dsp:txBody>
      <dsp:txXfrm>
        <a:off x="74721" y="1722481"/>
        <a:ext cx="3391674" cy="13812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72D91-D624-4D4A-AF8A-D43C7C92DA5E}">
      <dsp:nvSpPr>
        <dsp:cNvPr id="0" name=""/>
        <dsp:cNvSpPr/>
      </dsp:nvSpPr>
      <dsp:spPr>
        <a:xfrm>
          <a:off x="1668512" y="497"/>
          <a:ext cx="2937253" cy="8278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Verification</a:t>
          </a:r>
          <a:endParaRPr lang="en-US" sz="2400" kern="1200" dirty="0"/>
        </a:p>
      </dsp:txBody>
      <dsp:txXfrm>
        <a:off x="1692759" y="24744"/>
        <a:ext cx="2888759" cy="779367"/>
      </dsp:txXfrm>
    </dsp:sp>
    <dsp:sp modelId="{5EF3D2C4-47E1-4EBF-BD22-6BC0D0C1AE84}">
      <dsp:nvSpPr>
        <dsp:cNvPr id="0" name=""/>
        <dsp:cNvSpPr/>
      </dsp:nvSpPr>
      <dsp:spPr>
        <a:xfrm>
          <a:off x="6503362" y="248"/>
          <a:ext cx="2937253" cy="8278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Planning</a:t>
          </a:r>
          <a:endParaRPr lang="en-US" sz="2400" kern="1200" dirty="0"/>
        </a:p>
      </dsp:txBody>
      <dsp:txXfrm>
        <a:off x="6527609" y="24495"/>
        <a:ext cx="2888759" cy="7793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0FC1E-B757-4543-9D84-DB4E0D7EC2D3}">
      <dsp:nvSpPr>
        <dsp:cNvPr id="0" name=""/>
        <dsp:cNvSpPr/>
      </dsp:nvSpPr>
      <dsp:spPr>
        <a:xfrm>
          <a:off x="0" y="486"/>
          <a:ext cx="2621258" cy="1381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Language equivalency</a:t>
          </a:r>
          <a:endParaRPr lang="en-US" sz="2400" kern="1200" dirty="0"/>
        </a:p>
      </dsp:txBody>
      <dsp:txXfrm>
        <a:off x="0" y="486"/>
        <a:ext cx="2621258" cy="1381029"/>
      </dsp:txXfrm>
    </dsp:sp>
    <dsp:sp modelId="{23600BDA-4AEC-4F7C-A1AF-E4ACE4539716}">
      <dsp:nvSpPr>
        <dsp:cNvPr id="0" name=""/>
        <dsp:cNvSpPr/>
      </dsp:nvSpPr>
      <dsp:spPr>
        <a:xfrm>
          <a:off x="0" y="1524693"/>
          <a:ext cx="2621258" cy="14070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Bisimulation</a:t>
          </a:r>
          <a:r>
            <a:rPr lang="en-US" sz="2400" kern="1200" dirty="0" smtClean="0"/>
            <a:t> equivalency</a:t>
          </a:r>
          <a:endParaRPr lang="en-US" sz="2400" kern="1200" dirty="0"/>
        </a:p>
      </dsp:txBody>
      <dsp:txXfrm>
        <a:off x="0" y="1524693"/>
        <a:ext cx="2621258" cy="14070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6B616-2D96-4A4A-B060-E54A30634ED5}">
      <dsp:nvSpPr>
        <dsp:cNvPr id="0" name=""/>
        <dsp:cNvSpPr/>
      </dsp:nvSpPr>
      <dsp:spPr>
        <a:xfrm>
          <a:off x="485609" y="487"/>
          <a:ext cx="4590571" cy="15585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Symbolic Planning</a:t>
          </a:r>
          <a:endParaRPr lang="en-US" sz="2400" kern="1200" dirty="0"/>
        </a:p>
      </dsp:txBody>
      <dsp:txXfrm>
        <a:off x="1157883" y="228724"/>
        <a:ext cx="3246023" cy="1102029"/>
      </dsp:txXfrm>
    </dsp:sp>
    <dsp:sp modelId="{FD973C57-B83B-4C91-97DC-85FCF176CD00}">
      <dsp:nvSpPr>
        <dsp:cNvPr id="0" name=""/>
        <dsp:cNvSpPr/>
      </dsp:nvSpPr>
      <dsp:spPr>
        <a:xfrm>
          <a:off x="2328929" y="1685541"/>
          <a:ext cx="903931" cy="90393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448745" y="2031204"/>
        <a:ext cx="664299" cy="212605"/>
      </dsp:txXfrm>
    </dsp:sp>
    <dsp:sp modelId="{DA685DB2-4036-4BC4-AC49-DCFA53E5260C}">
      <dsp:nvSpPr>
        <dsp:cNvPr id="0" name=""/>
        <dsp:cNvSpPr/>
      </dsp:nvSpPr>
      <dsp:spPr>
        <a:xfrm>
          <a:off x="485609" y="2716023"/>
          <a:ext cx="4590571" cy="15585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Avoidance Problem</a:t>
          </a:r>
          <a:endParaRPr lang="en-US" sz="2400" kern="1200" dirty="0"/>
        </a:p>
      </dsp:txBody>
      <dsp:txXfrm>
        <a:off x="1157883" y="2944260"/>
        <a:ext cx="3246023" cy="1102029"/>
      </dsp:txXfrm>
    </dsp:sp>
    <dsp:sp modelId="{35AFF520-7FF8-4D11-B3E9-8BFC7AEC1529}">
      <dsp:nvSpPr>
        <dsp:cNvPr id="0" name=""/>
        <dsp:cNvSpPr/>
      </dsp:nvSpPr>
      <dsp:spPr>
        <a:xfrm>
          <a:off x="5309956" y="1847625"/>
          <a:ext cx="495604" cy="579763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5309956" y="1963578"/>
        <a:ext cx="346923" cy="347857"/>
      </dsp:txXfrm>
    </dsp:sp>
    <dsp:sp modelId="{CBCB7152-45E8-44D9-9E94-3AF7E66388CD}">
      <dsp:nvSpPr>
        <dsp:cNvPr id="0" name=""/>
        <dsp:cNvSpPr/>
      </dsp:nvSpPr>
      <dsp:spPr>
        <a:xfrm>
          <a:off x="6011283" y="579004"/>
          <a:ext cx="3117006" cy="31170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?</a:t>
          </a:r>
          <a:endParaRPr lang="en-US" sz="2400" kern="1200" dirty="0"/>
        </a:p>
      </dsp:txBody>
      <dsp:txXfrm>
        <a:off x="6467758" y="1035479"/>
        <a:ext cx="2204056" cy="2204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7CBB8C12-D045-4090-9B32-524A56D0FDDE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DD94457E-F56D-409B-BF05-2A4AD440B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6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0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7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4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10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2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99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5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 defTabSz="924458"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90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9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 typeface="Arial" panose="020B0604020202020204" pitchFamily="34" charset="0"/>
              <a:buChar char="•"/>
            </a:pPr>
            <a:r>
              <a:rPr lang="en-US" dirty="0" smtClean="0"/>
              <a:t>Assume you</a:t>
            </a:r>
            <a:r>
              <a:rPr lang="en-US" baseline="0" dirty="0" smtClean="0"/>
              <a:t> are in room 1 and the planner tells you to go to room2. (discrete action)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en-US" baseline="0" dirty="0" smtClean="0"/>
              <a:t>The planner has no idea about the status of robot  (its position in room 1 and its direction)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en-US" baseline="0" dirty="0" smtClean="0"/>
              <a:t>So it is not clear how to map the high-level plan into the low-level controller.</a:t>
            </a:r>
          </a:p>
          <a:p>
            <a:pPr marL="173336" indent="-173336">
              <a:buFont typeface="Arial" panose="020B0604020202020204" pitchFamily="34" charset="0"/>
              <a:buChar char="•"/>
            </a:pPr>
            <a:r>
              <a:rPr lang="en-US" baseline="0" dirty="0" smtClean="0"/>
              <a:t>So what we need to do is to design a continuous controller based on the dynamics of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94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6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1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62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5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 defTabSz="924458"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76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38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22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35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6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5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95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61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8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4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97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4457E-F56D-409B-BF05-2A4AD440B5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5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577-08B6-4D4A-A580-D50E0F0235B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0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C0AD-8882-4052-A767-F368BEBC54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8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190C-AB83-43AC-85D3-9B84DA04A94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40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577-08B6-4D4A-A580-D50E0F0235B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47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437C-53CB-4376-9AB5-A9E8B143181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99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0C62-C876-4FAE-9A60-B52A393886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71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43DC-E13E-45D2-A2C6-24AE1D881F1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82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4C23-D30F-486A-9D4D-49C9B5BF7BC8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7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4C61-2167-4A71-9053-2EDBB7AEBEA0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0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7A0-C8E7-47C8-A214-64F5B190DAB7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8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04A1-73CC-47E8-8284-17D39847B531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97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437C-53CB-4376-9AB5-A9E8B143181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9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033C-CBCD-4A68-9365-AB560126E3E2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34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C0AD-8882-4052-A767-F368BEBC54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1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190C-AB83-43AC-85D3-9B84DA04A94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50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577-08B6-4D4A-A580-D50E0F0235B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22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437C-53CB-4376-9AB5-A9E8B143181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0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0C62-C876-4FAE-9A60-B52A393886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754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43DC-E13E-45D2-A2C6-24AE1D881F1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90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4C23-D30F-486A-9D4D-49C9B5BF7BC8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49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4C61-2167-4A71-9053-2EDBB7AEBEA0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44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7A0-C8E7-47C8-A214-64F5B190DAB7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5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0C62-C876-4FAE-9A60-B52A393886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525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04A1-73CC-47E8-8284-17D39847B531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70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033C-CBCD-4A68-9365-AB560126E3E2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600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C0AD-8882-4052-A767-F368BEBC54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086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190C-AB83-43AC-85D3-9B84DA04A94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74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577-08B6-4D4A-A580-D50E0F0235B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19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437C-53CB-4376-9AB5-A9E8B143181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483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0C62-C876-4FAE-9A60-B52A393886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77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43DC-E13E-45D2-A2C6-24AE1D881F1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834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4C23-D30F-486A-9D4D-49C9B5BF7BC8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98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4C61-2167-4A71-9053-2EDBB7AEBEA0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5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43DC-E13E-45D2-A2C6-24AE1D881F1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80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7A0-C8E7-47C8-A214-64F5B190DAB7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81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04A1-73CC-47E8-8284-17D39847B531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732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033C-CBCD-4A68-9365-AB560126E3E2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741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C0AD-8882-4052-A767-F368BEBC54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22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190C-AB83-43AC-85D3-9B84DA04A94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602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577-08B6-4D4A-A580-D50E0F0235B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33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437C-53CB-4376-9AB5-A9E8B143181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127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0C62-C876-4FAE-9A60-B52A393886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493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43DC-E13E-45D2-A2C6-24AE1D881F1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50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4C23-D30F-486A-9D4D-49C9B5BF7BC8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79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4C23-D30F-486A-9D4D-49C9B5BF7BC8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78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4C61-2167-4A71-9053-2EDBB7AEBEA0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526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7A0-C8E7-47C8-A214-64F5B190DAB7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41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04A1-73CC-47E8-8284-17D39847B531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6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033C-CBCD-4A68-9365-AB560126E3E2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826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C0AD-8882-4052-A767-F368BEBC54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704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B190C-AB83-43AC-85D3-9B84DA04A94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515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577-08B6-4D4A-A580-D50E0F0235B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4437C-53CB-4376-9AB5-A9E8B143181E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746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0C62-C876-4FAE-9A60-B52A393886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300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43DC-E13E-45D2-A2C6-24AE1D881F1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18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4C61-2167-4A71-9053-2EDBB7AEBEA0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291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4C23-D30F-486A-9D4D-49C9B5BF7BC8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769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4C61-2167-4A71-9053-2EDBB7AEBEA0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161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7A0-C8E7-47C8-A214-64F5B190DAB7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62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04A1-73CC-47E8-8284-17D39847B531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837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033C-CBCD-4A68-9365-AB560126E3E2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786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43856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19019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0115608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77083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738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47A0-C8E7-47C8-A214-64F5B190DAB7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10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71030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BC0AD-8882-4052-A767-F368BEBC548B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418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63B190C-AB83-43AC-85D3-9B84DA04A94A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16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04A1-73CC-47E8-8284-17D39847B531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16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033C-CBCD-4A68-9365-AB560126E3E2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07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6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2" r:id="rId1"/>
    <p:sldLayoutId id="2147484953" r:id="rId2"/>
    <p:sldLayoutId id="2147484954" r:id="rId3"/>
    <p:sldLayoutId id="2147484955" r:id="rId4"/>
    <p:sldLayoutId id="2147484956" r:id="rId5"/>
    <p:sldLayoutId id="2147484957" r:id="rId6"/>
    <p:sldLayoutId id="2147484958" r:id="rId7"/>
    <p:sldLayoutId id="2147484959" r:id="rId8"/>
    <p:sldLayoutId id="2147484960" r:id="rId9"/>
    <p:sldLayoutId id="2147484961" r:id="rId10"/>
    <p:sldLayoutId id="214748496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8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4" r:id="rId1"/>
    <p:sldLayoutId id="2147485225" r:id="rId2"/>
    <p:sldLayoutId id="2147485226" r:id="rId3"/>
    <p:sldLayoutId id="2147485227" r:id="rId4"/>
    <p:sldLayoutId id="2147485228" r:id="rId5"/>
    <p:sldLayoutId id="2147485229" r:id="rId6"/>
    <p:sldLayoutId id="2147485230" r:id="rId7"/>
    <p:sldLayoutId id="2147485231" r:id="rId8"/>
    <p:sldLayoutId id="2147485232" r:id="rId9"/>
    <p:sldLayoutId id="2147485233" r:id="rId10"/>
    <p:sldLayoutId id="214748523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8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48" r:id="rId1"/>
    <p:sldLayoutId id="2147485249" r:id="rId2"/>
    <p:sldLayoutId id="2147485250" r:id="rId3"/>
    <p:sldLayoutId id="2147485251" r:id="rId4"/>
    <p:sldLayoutId id="2147485252" r:id="rId5"/>
    <p:sldLayoutId id="2147485253" r:id="rId6"/>
    <p:sldLayoutId id="2147485254" r:id="rId7"/>
    <p:sldLayoutId id="2147485255" r:id="rId8"/>
    <p:sldLayoutId id="2147485256" r:id="rId9"/>
    <p:sldLayoutId id="2147485257" r:id="rId10"/>
    <p:sldLayoutId id="214748525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5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0" r:id="rId1"/>
    <p:sldLayoutId id="2147485261" r:id="rId2"/>
    <p:sldLayoutId id="2147485262" r:id="rId3"/>
    <p:sldLayoutId id="2147485263" r:id="rId4"/>
    <p:sldLayoutId id="2147485264" r:id="rId5"/>
    <p:sldLayoutId id="2147485265" r:id="rId6"/>
    <p:sldLayoutId id="2147485266" r:id="rId7"/>
    <p:sldLayoutId id="2147485267" r:id="rId8"/>
    <p:sldLayoutId id="2147485268" r:id="rId9"/>
    <p:sldLayoutId id="2147485269" r:id="rId10"/>
    <p:sldLayoutId id="214748527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1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2" r:id="rId1"/>
    <p:sldLayoutId id="2147485333" r:id="rId2"/>
    <p:sldLayoutId id="2147485334" r:id="rId3"/>
    <p:sldLayoutId id="2147485335" r:id="rId4"/>
    <p:sldLayoutId id="2147485336" r:id="rId5"/>
    <p:sldLayoutId id="2147485337" r:id="rId6"/>
    <p:sldLayoutId id="2147485338" r:id="rId7"/>
    <p:sldLayoutId id="2147485339" r:id="rId8"/>
    <p:sldLayoutId id="2147485340" r:id="rId9"/>
    <p:sldLayoutId id="2147485341" r:id="rId10"/>
    <p:sldLayoutId id="214748534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B7CCF-6F44-414C-8B1A-F512FA7106C6}" type="datetime1">
              <a:rPr lang="en-US" smtClean="0"/>
              <a:t>4/19/2016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20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49" r:id="rId1"/>
    <p:sldLayoutId id="2147485650" r:id="rId2"/>
    <p:sldLayoutId id="2147485651" r:id="rId3"/>
    <p:sldLayoutId id="2147485652" r:id="rId4"/>
    <p:sldLayoutId id="2147485653" r:id="rId5"/>
    <p:sldLayoutId id="2147485654" r:id="rId6"/>
    <p:sldLayoutId id="2147485655" r:id="rId7"/>
    <p:sldLayoutId id="2147485656" r:id="rId8"/>
    <p:sldLayoutId id="2147485657" r:id="rId9"/>
    <p:sldLayoutId id="2147485658" r:id="rId10"/>
    <p:sldLayoutId id="2147485659" r:id="rId11"/>
    <p:sldLayoutId id="2147485660" r:id="rId12"/>
    <p:sldLayoutId id="2147485661" r:id="rId13"/>
    <p:sldLayoutId id="2147485662" r:id="rId14"/>
    <p:sldLayoutId id="2147485663" r:id="rId15"/>
    <p:sldLayoutId id="2147485664" r:id="rId16"/>
    <p:sldLayoutId id="2147485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60.png"/><Relationship Id="rId10" Type="http://schemas.openxmlformats.org/officeDocument/2006/relationships/image" Target="../media/image23.png"/><Relationship Id="rId4" Type="http://schemas.openxmlformats.org/officeDocument/2006/relationships/image" Target="../media/image19.jp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230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20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210.png"/><Relationship Id="rId1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250.pn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13" Type="http://schemas.openxmlformats.org/officeDocument/2006/relationships/image" Target="../media/image6.png"/><Relationship Id="rId3" Type="http://schemas.openxmlformats.org/officeDocument/2006/relationships/image" Target="../media/image26.jpg"/><Relationship Id="rId7" Type="http://schemas.openxmlformats.org/officeDocument/2006/relationships/diagramLayout" Target="../diagrams/layout10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Relationship Id="rId6" Type="http://schemas.openxmlformats.org/officeDocument/2006/relationships/diagramData" Target="../diagrams/data10.xml"/><Relationship Id="rId11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microsoft.com/office/2007/relationships/diagramDrawing" Target="../diagrams/drawing10.xml"/><Relationship Id="rId4" Type="http://schemas.openxmlformats.org/officeDocument/2006/relationships/image" Target="../media/image27.jpg"/><Relationship Id="rId9" Type="http://schemas.openxmlformats.org/officeDocument/2006/relationships/diagramColors" Target="../diagrams/colors10.xml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945" y="2742465"/>
            <a:ext cx="8454849" cy="1373070"/>
          </a:xfrm>
        </p:spPr>
        <p:txBody>
          <a:bodyPr>
            <a:noAutofit/>
          </a:bodyPr>
          <a:lstStyle/>
          <a:p>
            <a:pPr algn="l"/>
            <a:r>
              <a:rPr lang="en-US" sz="4400" b="1" dirty="0" smtClean="0"/>
              <a:t>Symbolic Planning for </a:t>
            </a:r>
            <a:br>
              <a:rPr lang="en-US" sz="4400" b="1" dirty="0" smtClean="0"/>
            </a:br>
            <a:r>
              <a:rPr lang="en-US" sz="4400" b="1" dirty="0" smtClean="0"/>
              <a:t>Dynamic Robots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0289" y="4617404"/>
            <a:ext cx="5716159" cy="217392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Laya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Shamgah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Advisor: Dr. </a:t>
            </a:r>
            <a:r>
              <a:rPr lang="en-US" sz="2800" b="1" dirty="0" err="1" smtClean="0">
                <a:solidFill>
                  <a:schemeClr val="bg1"/>
                </a:solidFill>
              </a:rPr>
              <a:t>Karimoddini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l"/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69202" y="3244334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5969202" y="3244334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5969202" y="3244334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2" name="Picture 2" descr="C:\Users\lshamgah\Documents\Laya Shamgah\PhD\Research\Presentation\Aand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2" y="380396"/>
            <a:ext cx="1622348" cy="137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249" y="380396"/>
            <a:ext cx="1630195" cy="138990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961843" y="403155"/>
            <a:ext cx="6150622" cy="1385308"/>
            <a:chOff x="6096000" y="115000"/>
            <a:chExt cx="5842957" cy="20701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5000"/>
              <a:ext cx="5842957" cy="207013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372475" y="900112"/>
              <a:ext cx="238125" cy="9525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474072" y="999330"/>
              <a:ext cx="133351" cy="57151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Parallelogram 16"/>
          <p:cNvSpPr/>
          <p:nvPr/>
        </p:nvSpPr>
        <p:spPr>
          <a:xfrm>
            <a:off x="8365010" y="966788"/>
            <a:ext cx="100334" cy="129021"/>
          </a:xfrm>
          <a:prstGeom prst="parallelogram">
            <a:avLst>
              <a:gd name="adj" fmla="val 1209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Temporal Logic?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40809" y="2452485"/>
            <a:ext cx="7120569" cy="385889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 </a:t>
            </a:r>
            <a:r>
              <a:rPr lang="en-US" dirty="0">
                <a:solidFill>
                  <a:schemeClr val="bg1"/>
                </a:solidFill>
              </a:rPr>
              <a:t>formal high level language to describe a complex mission</a:t>
            </a:r>
          </a:p>
          <a:p>
            <a:r>
              <a:rPr lang="en-US" dirty="0">
                <a:solidFill>
                  <a:schemeClr val="bg1"/>
                </a:solidFill>
              </a:rPr>
              <a:t>A wider class of properties than safety and stability</a:t>
            </a:r>
          </a:p>
          <a:p>
            <a:r>
              <a:rPr lang="en-US" dirty="0">
                <a:solidFill>
                  <a:schemeClr val="bg1"/>
                </a:solidFill>
              </a:rPr>
              <a:t>Having well defined syntax and semantics, which can be easily used to specify complex </a:t>
            </a:r>
            <a:r>
              <a:rPr lang="en-US" dirty="0" smtClean="0">
                <a:solidFill>
                  <a:schemeClr val="bg1"/>
                </a:solidFill>
              </a:rPr>
              <a:t>behavior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52"/>
          <a:stretch/>
        </p:blipFill>
        <p:spPr>
          <a:xfrm>
            <a:off x="872538" y="2434700"/>
            <a:ext cx="3327987" cy="38766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95135" y="2580472"/>
            <a:ext cx="3136491" cy="3453544"/>
            <a:chOff x="8224610" y="2818597"/>
            <a:chExt cx="3136491" cy="3453544"/>
          </a:xfrm>
        </p:grpSpPr>
        <p:sp>
          <p:nvSpPr>
            <p:cNvPr id="17" name="Oval 16"/>
            <p:cNvSpPr/>
            <p:nvPr/>
          </p:nvSpPr>
          <p:spPr>
            <a:xfrm>
              <a:off x="8342298" y="4752040"/>
              <a:ext cx="1175254" cy="15201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4610" y="2818597"/>
              <a:ext cx="825910" cy="7884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461254" y="5306158"/>
              <a:ext cx="899847" cy="7884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9162695" y="3315126"/>
              <a:ext cx="585617" cy="5604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281280" y="3315126"/>
              <a:ext cx="236272" cy="5604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/>
            <p:nvPr/>
          </p:nvCxnSpPr>
          <p:spPr>
            <a:xfrm rot="16200000" flipV="1">
              <a:off x="7882670" y="4012033"/>
              <a:ext cx="1760796" cy="251005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/>
            <p:nvPr/>
          </p:nvCxnSpPr>
          <p:spPr>
            <a:xfrm rot="16200000" flipH="1">
              <a:off x="8660580" y="3341019"/>
              <a:ext cx="2478588" cy="2022605"/>
            </a:xfrm>
            <a:prstGeom prst="curvedConnector3">
              <a:avLst>
                <a:gd name="adj1" fmla="val -295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/>
            <p:nvPr/>
          </p:nvCxnSpPr>
          <p:spPr>
            <a:xfrm rot="10800000" flipV="1">
              <a:off x="9201470" y="5615804"/>
              <a:ext cx="1285778" cy="44921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26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93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Temporal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353" y="2169599"/>
            <a:ext cx="11029615" cy="468523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Temporal logic: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Any </a:t>
            </a:r>
            <a:r>
              <a:rPr lang="en-US" dirty="0">
                <a:solidFill>
                  <a:schemeClr val="bg1"/>
                </a:solidFill>
              </a:rPr>
              <a:t>system of rules and symbolism for representing, and reasoning about, propositions qualified in terms of time. 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40870669"/>
              </p:ext>
            </p:extLst>
          </p:nvPr>
        </p:nvGraphicFramePr>
        <p:xfrm>
          <a:off x="1184943" y="3489956"/>
          <a:ext cx="9836434" cy="3180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2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7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</a:t>
            </a:r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84769"/>
          </a:xfrm>
        </p:spPr>
        <p:txBody>
          <a:bodyPr>
            <a:norm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6022979"/>
                  </p:ext>
                </p:extLst>
              </p:nvPr>
            </p:nvGraphicFramePr>
            <p:xfrm>
              <a:off x="680321" y="2247900"/>
              <a:ext cx="10900348" cy="3657600"/>
            </p:xfrm>
            <a:graphic>
              <a:graphicData uri="http://schemas.openxmlformats.org/drawingml/2006/table">
                <a:tbl>
                  <a:tblPr firstRow="1" bandRow="1">
                    <a:tableStyleId>{08FB837D-C827-4EFA-A057-4D05807E0F7C}</a:tableStyleId>
                  </a:tblPr>
                  <a:tblGrid>
                    <a:gridCol w="2231090">
                      <a:extLst>
                        <a:ext uri="{9D8B030D-6E8A-4147-A177-3AD203B41FA5}">
                          <a16:colId xmlns:a16="http://schemas.microsoft.com/office/drawing/2014/main" xmlns="" val="24641681"/>
                        </a:ext>
                      </a:extLst>
                    </a:gridCol>
                    <a:gridCol w="5466556">
                      <a:extLst>
                        <a:ext uri="{9D8B030D-6E8A-4147-A177-3AD203B41FA5}">
                          <a16:colId xmlns:a16="http://schemas.microsoft.com/office/drawing/2014/main" xmlns="" val="273501028"/>
                        </a:ext>
                      </a:extLst>
                    </a:gridCol>
                    <a:gridCol w="3202702">
                      <a:extLst>
                        <a:ext uri="{9D8B030D-6E8A-4147-A177-3AD203B41FA5}">
                          <a16:colId xmlns:a16="http://schemas.microsoft.com/office/drawing/2014/main" xmlns="" val="566080926"/>
                        </a:ext>
                      </a:extLst>
                    </a:gridCol>
                  </a:tblGrid>
                  <a:tr h="58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Operators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effectLst/>
                            </a:rPr>
                            <a:t>Definition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effectLst/>
                            </a:rPr>
                            <a:t>Diagram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41007625"/>
                      </a:ext>
                    </a:extLst>
                  </a:tr>
                  <a:tr h="8069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○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true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next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moment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of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time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7126977"/>
                      </a:ext>
                    </a:extLst>
                  </a:tr>
                  <a:tr h="75524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□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true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all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future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moments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9025406"/>
                      </a:ext>
                    </a:extLst>
                  </a:tr>
                  <a:tr h="75524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◊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true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some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future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moment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92333318"/>
                      </a:ext>
                    </a:extLst>
                  </a:tr>
                  <a:tr h="75524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40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true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until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2400" smtClean="0"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is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true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764022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6022979"/>
                  </p:ext>
                </p:extLst>
              </p:nvPr>
            </p:nvGraphicFramePr>
            <p:xfrm>
              <a:off x="680321" y="2247900"/>
              <a:ext cx="10900348" cy="3657600"/>
            </p:xfrm>
            <a:graphic>
              <a:graphicData uri="http://schemas.openxmlformats.org/drawingml/2006/table">
                <a:tbl>
                  <a:tblPr firstRow="1" bandRow="1">
                    <a:tableStyleId>{08FB837D-C827-4EFA-A057-4D05807E0F7C}</a:tableStyleId>
                  </a:tblPr>
                  <a:tblGrid>
                    <a:gridCol w="223109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641681"/>
                        </a:ext>
                      </a:extLst>
                    </a:gridCol>
                    <a:gridCol w="5466556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73501028"/>
                        </a:ext>
                      </a:extLst>
                    </a:gridCol>
                    <a:gridCol w="320270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566080926"/>
                        </a:ext>
                      </a:extLst>
                    </a:gridCol>
                  </a:tblGrid>
                  <a:tr h="5849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Operators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effectLst/>
                            </a:rPr>
                            <a:t>Definition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effectLst/>
                            </a:rPr>
                            <a:t>Diagram</a:t>
                          </a:r>
                          <a:endParaRPr 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41007625"/>
                      </a:ext>
                    </a:extLst>
                  </a:tr>
                  <a:tr h="8069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73" t="-72932" r="-389344" b="-281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0914" t="-72932" r="-58863" b="-2812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57126977"/>
                      </a:ext>
                    </a:extLst>
                  </a:tr>
                  <a:tr h="755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73" t="-185484" r="-389344" b="-2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0914" t="-185484" r="-58863" b="-2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9025406"/>
                      </a:ext>
                    </a:extLst>
                  </a:tr>
                  <a:tr h="755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73" t="-285484" r="-389344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0914" t="-285484" r="-58863" b="-10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892333318"/>
                      </a:ext>
                    </a:extLst>
                  </a:tr>
                  <a:tr h="7552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73" t="-385484" r="-389344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0914" t="-385484" r="-58863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07640222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Group 22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24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l="27501" t="46613" r="15650" b="37379"/>
          <a:stretch/>
        </p:blipFill>
        <p:spPr>
          <a:xfrm>
            <a:off x="8425989" y="2973706"/>
            <a:ext cx="3108960" cy="4464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28680" t="48280" r="16514" b="39229"/>
          <a:stretch/>
        </p:blipFill>
        <p:spPr>
          <a:xfrm>
            <a:off x="8517429" y="4592434"/>
            <a:ext cx="3017520" cy="3397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/>
          <a:srcRect l="28430" t="43110" r="16272" b="38933"/>
          <a:stretch/>
        </p:blipFill>
        <p:spPr>
          <a:xfrm>
            <a:off x="8471709" y="3776293"/>
            <a:ext cx="3017520" cy="4895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/>
          <a:srcRect l="28368" t="40607" r="16316" b="40879"/>
          <a:stretch/>
        </p:blipFill>
        <p:spPr>
          <a:xfrm>
            <a:off x="8517429" y="5308965"/>
            <a:ext cx="3017520" cy="4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241623"/>
            <a:ext cx="9613861" cy="42243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l-GR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61174"/>
              </p:ext>
            </p:extLst>
          </p:nvPr>
        </p:nvGraphicFramePr>
        <p:xfrm>
          <a:off x="680321" y="2387837"/>
          <a:ext cx="8575974" cy="39319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813272">
                  <a:extLst>
                    <a:ext uri="{9D8B030D-6E8A-4147-A177-3AD203B41FA5}">
                      <a16:colId xmlns:a16="http://schemas.microsoft.com/office/drawing/2014/main" xmlns:a14="http://schemas.microsoft.com/office/drawing/2010/main" xmlns:mc="http://schemas.openxmlformats.org/markup-compatibility/2006" xmlns="" val="24641681"/>
                    </a:ext>
                  </a:extLst>
                </a:gridCol>
                <a:gridCol w="5762702">
                  <a:extLst>
                    <a:ext uri="{9D8B030D-6E8A-4147-A177-3AD203B41FA5}">
                      <a16:colId xmlns:a16="http://schemas.microsoft.com/office/drawing/2014/main" xmlns:a14="http://schemas.microsoft.com/office/drawing/2010/main" xmlns:mc="http://schemas.openxmlformats.org/markup-compatibility/2006" xmlns="" val="273501028"/>
                    </a:ext>
                  </a:extLst>
                </a:gridCol>
              </a:tblGrid>
              <a:tr h="68458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400" b="1" dirty="0" smtClean="0">
                          <a:solidFill>
                            <a:schemeClr val="tx1"/>
                          </a:solidFill>
                        </a:rPr>
                        <a:t>φ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::</a:t>
                      </a:r>
                      <a:r>
                        <a:rPr lang="el-GR" sz="2400" b="1" dirty="0" smtClean="0">
                          <a:solidFill>
                            <a:schemeClr val="tx1"/>
                          </a:solidFill>
                        </a:rPr>
                        <a:t>=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p | ￢</a:t>
                      </a:r>
                      <a:r>
                        <a:rPr lang="el-GR" sz="2400" b="1" dirty="0" smtClean="0">
                          <a:solidFill>
                            <a:schemeClr val="tx1"/>
                          </a:solidFill>
                        </a:rPr>
                        <a:t>φ | φ ∧ φ | φ ∨ φ | φ → φ</a:t>
                      </a:r>
                      <a:endParaRPr lang="en-US" sz="2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:a14="http://schemas.microsoft.com/office/drawing/2010/main" xmlns:mc="http://schemas.openxmlformats.org/markup-compatibility/2006" xmlns="" val="2441007625"/>
                  </a:ext>
                </a:extLst>
              </a:tr>
              <a:tr h="68458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an arbitrary atomic proposition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:a14="http://schemas.microsoft.com/office/drawing/2010/main" xmlns:mc="http://schemas.openxmlformats.org/markup-compatibility/2006" xmlns="" val="157126977"/>
                  </a:ext>
                </a:extLst>
              </a:tr>
              <a:tr h="6406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chemeClr val="bg1"/>
                          </a:solidFill>
                        </a:rPr>
                        <a:t>￢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Negation (complement)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:a14="http://schemas.microsoft.com/office/drawing/2010/main" xmlns:mc="http://schemas.openxmlformats.org/markup-compatibility/2006" xmlns="" val="1009025406"/>
                  </a:ext>
                </a:extLst>
              </a:tr>
              <a:tr h="6406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b="0" dirty="0" smtClean="0">
                          <a:solidFill>
                            <a:schemeClr val="bg1"/>
                          </a:solidFill>
                        </a:rPr>
                        <a:t>∧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conjunction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:a14="http://schemas.microsoft.com/office/drawing/2010/main" xmlns:mc="http://schemas.openxmlformats.org/markup-compatibility/2006" xmlns="" val="1892333318"/>
                  </a:ext>
                </a:extLst>
              </a:tr>
              <a:tr h="6406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b="0" dirty="0" smtClean="0">
                          <a:solidFill>
                            <a:schemeClr val="bg1"/>
                          </a:solidFill>
                        </a:rPr>
                        <a:t>∨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disjunction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:a14="http://schemas.microsoft.com/office/drawing/2010/main" xmlns:mc="http://schemas.openxmlformats.org/markup-compatibility/2006" xmlns="" val="4076402228"/>
                  </a:ext>
                </a:extLst>
              </a:tr>
              <a:tr h="64068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b="0" dirty="0" smtClean="0">
                          <a:solidFill>
                            <a:schemeClr val="bg1"/>
                          </a:solidFill>
                        </a:rPr>
                        <a:t>→</a:t>
                      </a:r>
                      <a:endParaRPr 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implication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606214" y="3552323"/>
            <a:ext cx="2258342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Example: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∧ ￢</a:t>
            </a:r>
            <a:r>
              <a: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</a:t>
            </a:r>
            <a:r>
              <a:rPr lang="en-US" sz="24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9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881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0924" y="2089398"/>
                <a:ext cx="9863257" cy="3599316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A tool for specification, formal analysis, and verification of the executions of computer programs and systems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 smtClean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b="1" i="1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ℳ</m:t>
                        </m:r>
                        <m:r>
                          <a:rPr lang="en-U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⊨</m:t>
                    </m:r>
                    <m:r>
                      <m:rPr>
                        <m:sty m:val="p"/>
                      </m:rP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bg1"/>
                    </a:solidFill>
                  </a:rPr>
                  <a:t> iff 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</a:rPr>
                  <a:t>   (</a:t>
                </a:r>
                <a:r>
                  <a:rPr lang="en-US" b="1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924" y="2089398"/>
                <a:ext cx="9863257" cy="3599316"/>
              </a:xfrm>
              <a:blipFill rotWithShape="0">
                <a:blip r:embed="rId3"/>
                <a:stretch>
                  <a:fillRect l="-4821" t="-2373" b="-9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486066"/>
                  </p:ext>
                </p:extLst>
              </p:nvPr>
            </p:nvGraphicFramePr>
            <p:xfrm>
              <a:off x="430924" y="2954563"/>
              <a:ext cx="11140966" cy="1316101"/>
            </p:xfrm>
            <a:graphic>
              <a:graphicData uri="http://schemas.openxmlformats.org/drawingml/2006/table">
                <a:tbl>
                  <a:tblPr firstRow="1" bandRow="1">
                    <a:tableStyleId>{08FB837D-C827-4EFA-A057-4D05807E0F7C}</a:tableStyleId>
                  </a:tblPr>
                  <a:tblGrid>
                    <a:gridCol w="4698124">
                      <a:extLst>
                        <a:ext uri="{9D8B030D-6E8A-4147-A177-3AD203B41FA5}">
                          <a16:colId xmlns:a16="http://schemas.microsoft.com/office/drawing/2014/main" xmlns="" val="24641681"/>
                        </a:ext>
                      </a:extLst>
                    </a:gridCol>
                    <a:gridCol w="6442842"/>
                  </a:tblGrid>
                  <a:tr h="0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4410076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ℳ</m:t>
                                </m:r>
                                <m:r>
                                  <a:rPr lang="en-US" sz="2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⟨"/>
                                    <m:endChr m:val="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ℕ</m:t>
                                    </m:r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</m:e>
                                </m:d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</a:rPr>
                            <a:t>a discrete, linear model of time   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571269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2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sz="2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ℕ</m:t>
                                </m:r>
                                <m:r>
                                  <a:rPr lang="en-US" sz="20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l-GR" sz="20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</a:rPr>
                            <a:t>maps each natural number to a set of propositions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90254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⊨: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  <m: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ℕ</m:t>
                                  </m:r>
                                  <m: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𝐹𝑂𝑅𝑀</m:t>
                                  </m:r>
                                </m:e>
                              </m:d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→{</m:t>
                              </m:r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𝑓𝑎𝑙𝑠𝑒</m:t>
                              </m:r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sz="20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</a:rPr>
                            <a:t>Satisfaction relation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92333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9486066"/>
                  </p:ext>
                </p:extLst>
              </p:nvPr>
            </p:nvGraphicFramePr>
            <p:xfrm>
              <a:off x="430924" y="2954563"/>
              <a:ext cx="11140966" cy="1316101"/>
            </p:xfrm>
            <a:graphic>
              <a:graphicData uri="http://schemas.openxmlformats.org/drawingml/2006/table">
                <a:tbl>
                  <a:tblPr firstRow="1" bandRow="1">
                    <a:tableStyleId>{08FB837D-C827-4EFA-A057-4D05807E0F7C}</a:tableStyleId>
                  </a:tblPr>
                  <a:tblGrid>
                    <a:gridCol w="469812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641681"/>
                        </a:ext>
                      </a:extLst>
                    </a:gridCol>
                    <a:gridCol w="6442842"/>
                  </a:tblGrid>
                  <a:tr h="121920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4100762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" t="-121538" r="-137484" b="-2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</a:rPr>
                            <a:t>a discrete, linear model of time   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57126977"/>
                      </a:ext>
                    </a:extLst>
                  </a:tr>
                  <a:tr h="4017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" t="-214925" r="-137484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</a:rPr>
                            <a:t>maps each natural number to a set of propositions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90254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30" t="-324615" r="-137484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bg1"/>
                              </a:solidFill>
                            </a:rPr>
                            <a:t>Satisfaction relation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89233331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4178" t="53457" r="17709" b="7781"/>
          <a:stretch/>
        </p:blipFill>
        <p:spPr>
          <a:xfrm>
            <a:off x="5447302" y="4393324"/>
            <a:ext cx="6124588" cy="229782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9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07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LTL for Robot Task Specifications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4556" y="3523160"/>
                <a:ext cx="8222708" cy="2990369"/>
              </a:xfr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US" b="1" dirty="0">
                    <a:solidFill>
                      <a:schemeClr val="bg2"/>
                    </a:solidFill>
                  </a:rPr>
                  <a:t>Examples</a:t>
                </a:r>
                <a:r>
                  <a:rPr lang="en-US" b="1" dirty="0" smtClean="0">
                    <a:solidFill>
                      <a:schemeClr val="bg2"/>
                    </a:solidFill>
                  </a:rPr>
                  <a:t>:</a:t>
                </a: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US" dirty="0" smtClean="0">
                  <a:solidFill>
                    <a:schemeClr val="bg2"/>
                  </a:solidFill>
                </a:endParaRPr>
              </a:p>
              <a:p>
                <a:pPr marL="0" lvl="1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 smtClean="0">
                    <a:solidFill>
                      <a:schemeClr val="bg1"/>
                    </a:solidFill>
                  </a:rPr>
                  <a:t>“visit rooms 1,2,3 while avoiding corridor 1!”</a:t>
                </a:r>
              </a:p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□¬(corridor1)</a:t>
                </a:r>
                <a:r>
                  <a:rPr lang="en-US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⋀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□(room1)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⋀</a:t>
                </a:r>
                <a:r>
                  <a:rPr lang="en-US" dirty="0">
                    <a:solidFill>
                      <a:schemeClr val="bg1"/>
                    </a:solidFill>
                  </a:rPr>
                  <a:t> □(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room2)</a:t>
                </a:r>
                <a:r>
                  <a:rPr lang="en-US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⋀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□(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room3)</a:t>
                </a: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2.  “if the light is on, visit rooms 1 and 2 infinitely often!”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□(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lightOn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 </a:t>
                </a:r>
                <a:r>
                  <a:rPr lang="en-US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(□◊(</a:t>
                </a:r>
                <a:r>
                  <a:rPr lang="en-US" dirty="0">
                    <a:solidFill>
                      <a:schemeClr val="bg1"/>
                    </a:solidFill>
                  </a:rPr>
                  <a:t>room1)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⋀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□</a:t>
                </a:r>
                <a:r>
                  <a:rPr lang="en-US" dirty="0">
                    <a:solidFill>
                      <a:schemeClr val="bg1"/>
                    </a:solidFill>
                  </a:rPr>
                  <a:t>◊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dirty="0">
                    <a:solidFill>
                      <a:schemeClr val="bg1"/>
                    </a:solidFill>
                  </a:rPr>
                  <a:t>room2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))</a:t>
                </a:r>
              </a:p>
              <a:p>
                <a:pPr marL="0" lvl="1" indent="0"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3.  “if you are in room 3 and Mike is there, beep!”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lvl="1" indent="0"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□( (room3)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⋀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SeeMike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</a:t>
                </a:r>
                <a:r>
                  <a:rPr lang="en-US" dirty="0" smtClean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(beep))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556" y="3523160"/>
                <a:ext cx="8222708" cy="2990369"/>
              </a:xfrm>
              <a:blipFill rotWithShape="0">
                <a:blip r:embed="rId3"/>
                <a:stretch>
                  <a:fillRect l="-740" t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52"/>
          <a:stretch/>
        </p:blipFill>
        <p:spPr>
          <a:xfrm>
            <a:off x="8559213" y="2444225"/>
            <a:ext cx="3327987" cy="38766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681810" y="2589997"/>
            <a:ext cx="3136491" cy="3453544"/>
            <a:chOff x="8224610" y="2818597"/>
            <a:chExt cx="3136491" cy="3453544"/>
          </a:xfrm>
        </p:grpSpPr>
        <p:sp>
          <p:nvSpPr>
            <p:cNvPr id="17" name="Oval 16"/>
            <p:cNvSpPr/>
            <p:nvPr/>
          </p:nvSpPr>
          <p:spPr>
            <a:xfrm>
              <a:off x="8342298" y="4752040"/>
              <a:ext cx="1175254" cy="15201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224610" y="2818597"/>
              <a:ext cx="825910" cy="7884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461254" y="5306158"/>
              <a:ext cx="899847" cy="7884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9162695" y="3315126"/>
              <a:ext cx="585617" cy="5604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281280" y="3315126"/>
              <a:ext cx="236272" cy="5604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/>
            <p:nvPr/>
          </p:nvCxnSpPr>
          <p:spPr>
            <a:xfrm rot="16200000" flipV="1">
              <a:off x="7882670" y="4012033"/>
              <a:ext cx="1760796" cy="251005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/>
            <p:nvPr/>
          </p:nvCxnSpPr>
          <p:spPr>
            <a:xfrm rot="16200000" flipH="1">
              <a:off x="8660580" y="3341019"/>
              <a:ext cx="2478588" cy="2022605"/>
            </a:xfrm>
            <a:prstGeom prst="curvedConnector3">
              <a:avLst>
                <a:gd name="adj1" fmla="val -295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/>
            <p:nvPr/>
          </p:nvCxnSpPr>
          <p:spPr>
            <a:xfrm rot="10800000" flipV="1">
              <a:off x="9201470" y="5615804"/>
              <a:ext cx="1285778" cy="44921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74556" y="2352089"/>
            <a:ext cx="7521592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Coverage</a:t>
            </a:r>
            <a:r>
              <a:rPr lang="en-US" sz="2000" dirty="0">
                <a:solidFill>
                  <a:schemeClr val="bg1"/>
                </a:solidFill>
              </a:rPr>
              <a:t>: eventually visit all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Sequencing</a:t>
            </a:r>
            <a:r>
              <a:rPr lang="en-US" sz="2000" dirty="0">
                <a:solidFill>
                  <a:schemeClr val="bg1"/>
                </a:solidFill>
              </a:rPr>
              <a:t>: visit P2 before you go to P3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Avoidance</a:t>
            </a:r>
            <a:r>
              <a:rPr lang="en-US" sz="2000" dirty="0">
                <a:solidFill>
                  <a:schemeClr val="bg1"/>
                </a:solidFill>
              </a:rPr>
              <a:t>: until you go to P2 avoid P1 and </a:t>
            </a:r>
            <a:r>
              <a:rPr lang="en-US" sz="2000" dirty="0" smtClean="0">
                <a:solidFill>
                  <a:schemeClr val="bg1"/>
                </a:solidFill>
              </a:rPr>
              <a:t>P3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32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09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3849" y="2062965"/>
            <a:ext cx="11430000" cy="46747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05465" y="2974416"/>
            <a:ext cx="1828800" cy="1782430"/>
            <a:chOff x="2505465" y="2974416"/>
            <a:chExt cx="1828800" cy="178243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3419865" y="2974416"/>
              <a:ext cx="0" cy="3205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2505465" y="3293806"/>
              <a:ext cx="1828800" cy="146304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372617" y="5321057"/>
            <a:ext cx="3137736" cy="1070228"/>
            <a:chOff x="6511089" y="2819400"/>
            <a:chExt cx="3137736" cy="10702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6511089" y="2819400"/>
                  <a:ext cx="3137736" cy="1070228"/>
                </a:xfrm>
                <a:prstGeom prst="rect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b="0" dirty="0" smtClean="0"/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⊂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089" y="2819400"/>
                  <a:ext cx="3137736" cy="10702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2"/>
                  </a:stretch>
                </a:blipFill>
                <a:ln w="28575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Content Placeholder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9032" y="2889220"/>
              <a:ext cx="1259185" cy="93969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11134" y="2505931"/>
                <a:ext cx="5398813" cy="468486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indent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□( (room3)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⋀</a:t>
                </a:r>
                <a:r>
                  <a:rPr lang="en-US" sz="2400" dirty="0">
                    <a:solidFill>
                      <a:schemeClr val="bg1"/>
                    </a:solidFill>
                  </a:rPr>
                  <a:t> (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SeeMike</a:t>
                </a:r>
                <a:r>
                  <a:rPr lang="en-US" sz="2400" dirty="0">
                    <a:solidFill>
                      <a:schemeClr val="bg1"/>
                    </a:solidFill>
                  </a:rPr>
                  <a:t>)</a:t>
                </a:r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sz="2400" dirty="0">
                    <a:solidFill>
                      <a:schemeClr val="bg1"/>
                    </a:solidFill>
                  </a:rPr>
                  <a:t>(beep))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34" y="2505931"/>
                <a:ext cx="5398813" cy="468486"/>
              </a:xfrm>
              <a:prstGeom prst="rect">
                <a:avLst/>
              </a:prstGeom>
              <a:blipFill>
                <a:blip r:embed="rId5"/>
                <a:stretch>
                  <a:fillRect t="-6098" r="-112" b="-23171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Content Placeholder 2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55" y="3419297"/>
            <a:ext cx="1724373" cy="1217204"/>
          </a:xfrm>
        </p:spPr>
      </p:pic>
      <p:grpSp>
        <p:nvGrpSpPr>
          <p:cNvPr id="42" name="Group 41"/>
          <p:cNvGrpSpPr/>
          <p:nvPr/>
        </p:nvGrpSpPr>
        <p:grpSpPr>
          <a:xfrm>
            <a:off x="4358251" y="3628175"/>
            <a:ext cx="4674485" cy="750093"/>
            <a:chOff x="4358251" y="3628175"/>
            <a:chExt cx="4674485" cy="750093"/>
          </a:xfrm>
        </p:grpSpPr>
        <p:sp>
          <p:nvSpPr>
            <p:cNvPr id="28" name="Rectangle 27"/>
            <p:cNvSpPr/>
            <p:nvPr/>
          </p:nvSpPr>
          <p:spPr>
            <a:xfrm>
              <a:off x="5769084" y="3628175"/>
              <a:ext cx="1796748" cy="750093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DES supervisor</a:t>
              </a:r>
              <a:endParaRPr lang="en-US" sz="2400" b="1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358251" y="3982700"/>
              <a:ext cx="141732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>
              <a:off x="7523976" y="3982700"/>
              <a:ext cx="150876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5786584" y="4368742"/>
            <a:ext cx="2586033" cy="1860761"/>
            <a:chOff x="5786584" y="4368742"/>
            <a:chExt cx="2586033" cy="1860761"/>
          </a:xfrm>
        </p:grpSpPr>
        <p:sp>
          <p:nvSpPr>
            <p:cNvPr id="30" name="Rectangle 29"/>
            <p:cNvSpPr/>
            <p:nvPr/>
          </p:nvSpPr>
          <p:spPr>
            <a:xfrm>
              <a:off x="5786584" y="5479410"/>
              <a:ext cx="1796748" cy="750093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Interface</a:t>
              </a:r>
              <a:endParaRPr lang="en-US" sz="2400" b="1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6485681" y="4368742"/>
              <a:ext cx="390" cy="111066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6848846" y="4378268"/>
              <a:ext cx="390" cy="110114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587368" y="5753100"/>
              <a:ext cx="78524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0800000" flipV="1">
              <a:off x="7587367" y="5991301"/>
              <a:ext cx="78524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5381141" y="3095773"/>
            <a:ext cx="2628474" cy="3295512"/>
            <a:chOff x="5381141" y="3095773"/>
            <a:chExt cx="2628474" cy="3295512"/>
          </a:xfrm>
        </p:grpSpPr>
        <p:sp>
          <p:nvSpPr>
            <p:cNvPr id="51" name="Rectangle 50"/>
            <p:cNvSpPr/>
            <p:nvPr/>
          </p:nvSpPr>
          <p:spPr>
            <a:xfrm>
              <a:off x="5391150" y="3105150"/>
              <a:ext cx="2535837" cy="3286135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381141" y="3095773"/>
              <a:ext cx="2628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Hybrid Controller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893034" y="2044266"/>
            <a:ext cx="103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Task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43129" y="4878543"/>
            <a:ext cx="144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Robot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66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70" name="Rectangle 69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8980288" y="2793475"/>
            <a:ext cx="1848663" cy="2537509"/>
            <a:chOff x="9028414" y="2793475"/>
            <a:chExt cx="1848663" cy="2537509"/>
          </a:xfrm>
        </p:grpSpPr>
        <p:grpSp>
          <p:nvGrpSpPr>
            <p:cNvPr id="61" name="Group 60"/>
            <p:cNvGrpSpPr/>
            <p:nvPr/>
          </p:nvGrpSpPr>
          <p:grpSpPr>
            <a:xfrm>
              <a:off x="9048277" y="3295014"/>
              <a:ext cx="1828800" cy="2035970"/>
              <a:chOff x="9048277" y="3295014"/>
              <a:chExt cx="1828800" cy="203597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9048277" y="3295014"/>
                <a:ext cx="1828800" cy="1463040"/>
                <a:chOff x="8962552" y="3228339"/>
                <a:chExt cx="1828800" cy="146304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8962552" y="3228339"/>
                  <a:ext cx="1828800" cy="1463040"/>
                </a:xfrm>
                <a:prstGeom prst="rect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3" name="Content Placeholder 40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00450" y="3482664"/>
                  <a:ext cx="1657753" cy="907766"/>
                </a:xfrm>
                <a:prstGeom prst="rect">
                  <a:avLst/>
                </a:prstGeom>
              </p:spPr>
            </p:pic>
          </p:grpSp>
          <p:cxnSp>
            <p:nvCxnSpPr>
              <p:cNvPr id="59" name="Straight Arrow Connector 58"/>
              <p:cNvCxnSpPr/>
              <p:nvPr/>
            </p:nvCxnSpPr>
            <p:spPr>
              <a:xfrm flipV="1">
                <a:off x="9962676" y="4764056"/>
                <a:ext cx="0" cy="566928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Rectangle 2"/>
            <p:cNvSpPr/>
            <p:nvPr/>
          </p:nvSpPr>
          <p:spPr>
            <a:xfrm>
              <a:off x="9028414" y="2793475"/>
              <a:ext cx="18261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Abstraction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273936" y="3507952"/>
                <a:ext cx="6002234" cy="15160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/>
                <a:r>
                  <a:rPr lang="en-US" sz="2000" b="1" dirty="0" smtClean="0"/>
                  <a:t>Challenge:</a:t>
                </a:r>
              </a:p>
              <a:p>
                <a:pPr lvl="0"/>
                <a:r>
                  <a:rPr lang="en-US" sz="2000" dirty="0" smtClean="0"/>
                  <a:t>Given task </a:t>
                </a:r>
                <a:r>
                  <a:rPr lang="el-GR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and a </a:t>
                </a:r>
                <a:r>
                  <a:rPr lang="en-US" sz="2000" dirty="0" smtClean="0"/>
                  <a:t>dynamical model of the robot construct controllers such that: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Robot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Controller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⊨</m:t>
                    </m:r>
                    <m:r>
                      <m:rPr>
                        <m:nor/>
                      </m:rPr>
                      <a:rPr lang="el-GR" sz="20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936" y="3507952"/>
                <a:ext cx="6002234" cy="1516025"/>
              </a:xfrm>
              <a:prstGeom prst="rect">
                <a:avLst/>
              </a:prstGeom>
              <a:blipFill rotWithShape="0">
                <a:blip r:embed="rId11"/>
                <a:stretch>
                  <a:fillRect l="-91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8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Synthesis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2855862"/>
              </p:ext>
            </p:extLst>
          </p:nvPr>
        </p:nvGraphicFramePr>
        <p:xfrm>
          <a:off x="180975" y="2216002"/>
          <a:ext cx="11569065" cy="828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1145141" y="3547068"/>
            <a:ext cx="4196479" cy="2656787"/>
            <a:chOff x="680321" y="3985260"/>
            <a:chExt cx="4196479" cy="2656787"/>
          </a:xfrm>
        </p:grpSpPr>
        <p:sp>
          <p:nvSpPr>
            <p:cNvPr id="6" name="Rectangle 5"/>
            <p:cNvSpPr/>
            <p:nvPr/>
          </p:nvSpPr>
          <p:spPr>
            <a:xfrm>
              <a:off x="680321" y="3985260"/>
              <a:ext cx="4196479" cy="265678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76300" y="4132657"/>
              <a:ext cx="3788229" cy="2427409"/>
              <a:chOff x="876300" y="4132657"/>
              <a:chExt cx="3788229" cy="24274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1366589" y="4132657"/>
                    <a:ext cx="822960" cy="492370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6589" y="4132657"/>
                    <a:ext cx="822960" cy="49237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/>
              <p:cNvSpPr/>
              <p:nvPr/>
            </p:nvSpPr>
            <p:spPr>
              <a:xfrm>
                <a:off x="4051578" y="6061939"/>
                <a:ext cx="612951" cy="49237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flipH="1">
                <a:off x="1792806" y="4618536"/>
                <a:ext cx="0" cy="32820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3685818" y="6313881"/>
                <a:ext cx="36576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2860919" y="6067696"/>
                <a:ext cx="822960" cy="49237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R-DES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 flipH="1">
                <a:off x="2487539" y="6313881"/>
                <a:ext cx="36576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1059180" y="6057060"/>
                <a:ext cx="1439479" cy="49237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Control system S</a:t>
                </a:r>
                <a:endParaRPr lang="en-US" dirty="0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>
                <a:off x="1779672" y="5723645"/>
                <a:ext cx="0" cy="32820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Flowchart: Decision 22"/>
                  <p:cNvSpPr/>
                  <p:nvPr/>
                </p:nvSpPr>
                <p:spPr>
                  <a:xfrm>
                    <a:off x="876300" y="4946742"/>
                    <a:ext cx="1805940" cy="776903"/>
                  </a:xfrm>
                  <a:prstGeom prst="flowChartDecision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S</a:t>
                    </a:r>
                    <a:r>
                      <a:rPr lang="en-US" b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⊨</a:t>
                    </a:r>
                    <a14:m>
                      <m:oMath xmlns:m="http://schemas.openxmlformats.org/officeDocument/2006/math"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oMath>
                    </a14:m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?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Flowchart: Decision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00" y="4946742"/>
                    <a:ext cx="1805940" cy="776903"/>
                  </a:xfrm>
                  <a:prstGeom prst="flowChartDecision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 w="28575"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0" name="Group 39"/>
          <p:cNvGrpSpPr/>
          <p:nvPr/>
        </p:nvGrpSpPr>
        <p:grpSpPr>
          <a:xfrm>
            <a:off x="6203838" y="3543301"/>
            <a:ext cx="4196479" cy="2656787"/>
            <a:chOff x="6203838" y="3543301"/>
            <a:chExt cx="4196479" cy="2656787"/>
          </a:xfrm>
        </p:grpSpPr>
        <p:sp>
          <p:nvSpPr>
            <p:cNvPr id="27" name="Rectangle 26"/>
            <p:cNvSpPr/>
            <p:nvPr/>
          </p:nvSpPr>
          <p:spPr>
            <a:xfrm>
              <a:off x="6203838" y="3543301"/>
              <a:ext cx="4196479" cy="265678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6582697" y="3690698"/>
              <a:ext cx="3620077" cy="2427409"/>
              <a:chOff x="6582697" y="3690698"/>
              <a:chExt cx="3620077" cy="24274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6890106" y="3690698"/>
                    <a:ext cx="822960" cy="492370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90106" y="3690698"/>
                    <a:ext cx="822960" cy="49237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/>
              <p:cNvSpPr/>
              <p:nvPr/>
            </p:nvSpPr>
            <p:spPr>
              <a:xfrm>
                <a:off x="9589823" y="5618868"/>
                <a:ext cx="612951" cy="49237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</a:t>
                </a: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H="1">
                <a:off x="7316323" y="4176577"/>
                <a:ext cx="0" cy="32820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 flipV="1">
                <a:off x="9209335" y="5871922"/>
                <a:ext cx="36576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8384436" y="5625737"/>
                <a:ext cx="822960" cy="49237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R-DES</a:t>
                </a: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H="1">
                <a:off x="8011056" y="5871922"/>
                <a:ext cx="36576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6582697" y="5303272"/>
                <a:ext cx="1439479" cy="804199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bg1"/>
                    </a:solidFill>
                  </a:rPr>
                  <a:t>Control System?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>
                <a:off x="7301586" y="4975066"/>
                <a:ext cx="0" cy="32820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6890106" y="4482696"/>
                    <a:ext cx="822960" cy="492370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a14:m>
                    <a:r>
                      <a:rPr lang="en-US" dirty="0"/>
                      <a:t>-DES</a:t>
                    </a:r>
                  </a:p>
                </p:txBody>
              </p:sp>
            </mc:Choice>
            <mc:Fallback xmlns="">
              <p:sp>
                <p:nvSpPr>
                  <p:cNvPr id="38" name="Rectangle 3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90106" y="4482696"/>
                    <a:ext cx="822960" cy="49237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2857" b="-2326"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2" name="Content Placeholder 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44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48" name="Rectangle 47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485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</a:t>
            </a:r>
            <a:r>
              <a:rPr lang="en-US" dirty="0" smtClean="0"/>
              <a:t>DES Supervisor </a:t>
            </a:r>
            <a:r>
              <a:rPr lang="en-US" dirty="0"/>
              <a:t>to the </a:t>
            </a:r>
            <a:r>
              <a:rPr lang="en-US" dirty="0" smtClean="0"/>
              <a:t>Robot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9338" y="2365447"/>
            <a:ext cx="11434267" cy="43687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Challenge: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DES supervisor tells the robot to go from P1 to P2.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The planner has no idea about the status of robot.</a:t>
            </a:r>
          </a:p>
          <a:p>
            <a:pPr marL="0" indent="0">
              <a:buNone/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Question: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How to map the high-level task into the continuous controller?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53701" y="2223799"/>
            <a:ext cx="3467100" cy="1409700"/>
            <a:chOff x="6667500" y="2476500"/>
            <a:chExt cx="3467100" cy="1409700"/>
          </a:xfrm>
        </p:grpSpPr>
        <p:grpSp>
          <p:nvGrpSpPr>
            <p:cNvPr id="25" name="Group 24"/>
            <p:cNvGrpSpPr/>
            <p:nvPr/>
          </p:nvGrpSpPr>
          <p:grpSpPr>
            <a:xfrm>
              <a:off x="6667500" y="2476500"/>
              <a:ext cx="3467100" cy="1409700"/>
              <a:chOff x="2905125" y="3086100"/>
              <a:chExt cx="3467100" cy="14097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905125" y="3086100"/>
                <a:ext cx="3467100" cy="1409700"/>
                <a:chOff x="2905125" y="3086100"/>
                <a:chExt cx="3467100" cy="140970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2905125" y="3086100"/>
                  <a:ext cx="1733550" cy="14097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P1</a:t>
                  </a:r>
                  <a:endParaRPr lang="en-US" dirty="0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4638675" y="3086100"/>
                  <a:ext cx="1733550" cy="14097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P2</a:t>
                  </a:r>
                  <a:endParaRPr lang="en-US" dirty="0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038475" y="3209925"/>
                <a:ext cx="1341227" cy="1106524"/>
                <a:chOff x="3038475" y="3209925"/>
                <a:chExt cx="1341227" cy="1106524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3038475" y="3486150"/>
                  <a:ext cx="209550" cy="76200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3143250" y="4210050"/>
                  <a:ext cx="295275" cy="38100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flipH="1" flipV="1">
                  <a:off x="4126121" y="4101533"/>
                  <a:ext cx="253581" cy="214916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4252911" y="3209925"/>
                  <a:ext cx="52388" cy="276225"/>
                </a:xfrm>
                <a:prstGeom prst="straightConnector1">
                  <a:avLst/>
                </a:prstGeom>
                <a:ln w="28575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Right Arrow 9"/>
            <p:cNvSpPr/>
            <p:nvPr/>
          </p:nvSpPr>
          <p:spPr>
            <a:xfrm>
              <a:off x="8015287" y="3122082"/>
              <a:ext cx="819150" cy="1905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23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257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Bisimulation</a:t>
            </a:r>
            <a:r>
              <a:rPr lang="en-US" dirty="0"/>
              <a:t> </a:t>
            </a:r>
            <a:r>
              <a:rPr lang="en-US" dirty="0" smtClean="0"/>
              <a:t>Equivalency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have to couple equivalency to specification.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137119"/>
              </p:ext>
            </p:extLst>
          </p:nvPr>
        </p:nvGraphicFramePr>
        <p:xfrm>
          <a:off x="588666" y="3146270"/>
          <a:ext cx="2621259" cy="2932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4191000" y="3140968"/>
            <a:ext cx="6538455" cy="1371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Preserves LTL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Continuous system and DES generate the same trajectories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191000" y="4706938"/>
            <a:ext cx="6538455" cy="13716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Preserves LTL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Continuous system and DES are equivalent in all states (stronger)</a:t>
            </a:r>
            <a:endParaRPr lang="en-US" sz="2400" dirty="0"/>
          </a:p>
        </p:txBody>
      </p:sp>
      <p:sp>
        <p:nvSpPr>
          <p:cNvPr id="8" name="Down Arrow 7"/>
          <p:cNvSpPr/>
          <p:nvPr/>
        </p:nvSpPr>
        <p:spPr>
          <a:xfrm rot="16200000">
            <a:off x="3518817" y="3639600"/>
            <a:ext cx="363290" cy="391797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3518818" y="5205571"/>
            <a:ext cx="363290" cy="391797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6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TECHLAV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b="1" dirty="0">
                <a:solidFill>
                  <a:schemeClr val="bg1"/>
                </a:solidFill>
                <a:effectLst/>
              </a:rPr>
              <a:t>Testing, Evaluation and Control of Heterogeneous Large-scale Autonomous systems of Vehicles (TECHLAV)</a:t>
            </a:r>
            <a:r>
              <a:rPr lang="en-US" sz="2400" dirty="0">
                <a:solidFill>
                  <a:schemeClr val="bg1"/>
                </a:solidFill>
                <a:effectLst/>
              </a:rPr>
              <a:t>​</a:t>
            </a:r>
          </a:p>
          <a:p>
            <a:pPr marL="0" indent="0" fontAlgn="base">
              <a:buNone/>
            </a:pPr>
            <a:endParaRPr lang="en-US" sz="2400" dirty="0">
              <a:solidFill>
                <a:schemeClr val="bg1"/>
              </a:solidFill>
              <a:effectLst/>
            </a:endParaRPr>
          </a:p>
          <a:p>
            <a:pPr fontAlgn="base"/>
            <a:r>
              <a:rPr lang="en-US" sz="2400" b="1" dirty="0">
                <a:solidFill>
                  <a:schemeClr val="bg1"/>
                </a:solidFill>
                <a:effectLst/>
              </a:rPr>
              <a:t>Thrust 1: Modeling, Analysis and Control of Large-scale Autonomous Vehicles (MACLAV)</a:t>
            </a:r>
            <a:r>
              <a:rPr lang="en-US" sz="2400" dirty="0" smtClean="0">
                <a:solidFill>
                  <a:schemeClr val="bg1"/>
                </a:solidFill>
                <a:effectLst/>
              </a:rPr>
              <a:t>​</a:t>
            </a:r>
          </a:p>
          <a:p>
            <a:pPr marL="0" indent="0" fontAlgn="base">
              <a:buNone/>
            </a:pPr>
            <a:endParaRPr lang="en-US" sz="2400" dirty="0" smtClean="0">
              <a:solidFill>
                <a:schemeClr val="bg1"/>
              </a:solidFill>
              <a:effectLst/>
            </a:endParaRPr>
          </a:p>
          <a:p>
            <a:pPr fontAlgn="base"/>
            <a:r>
              <a:rPr lang="en-US" sz="2400" b="1" dirty="0" smtClean="0">
                <a:solidFill>
                  <a:schemeClr val="bg1"/>
                </a:solidFill>
                <a:effectLst/>
              </a:rPr>
              <a:t>Task </a:t>
            </a:r>
            <a:r>
              <a:rPr lang="en-US" sz="2400" b="1" dirty="0">
                <a:solidFill>
                  <a:schemeClr val="bg1"/>
                </a:solidFill>
                <a:effectLst/>
              </a:rPr>
              <a:t>1-5: Hierarchical Hybrid Cooperative Control of LSASV</a:t>
            </a:r>
            <a:r>
              <a:rPr lang="en-US" sz="2400" dirty="0">
                <a:solidFill>
                  <a:schemeClr val="bg1"/>
                </a:solidFill>
                <a:effectLst/>
              </a:rPr>
              <a:t>​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 descr="http://citr.osu.edu/CrIS/wp-content/uploads/NCAT_InterlockAT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18" y="5433269"/>
            <a:ext cx="926015" cy="10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201" y="5453850"/>
            <a:ext cx="1005840" cy="1001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10" y="5433269"/>
            <a:ext cx="1005840" cy="100584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5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109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Planning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3849" y="2030881"/>
            <a:ext cx="11430000" cy="46747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05465" y="2974416"/>
            <a:ext cx="1828800" cy="1782430"/>
            <a:chOff x="2505465" y="2974416"/>
            <a:chExt cx="1828800" cy="178243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3419865" y="2974416"/>
              <a:ext cx="0" cy="320598"/>
            </a:xfrm>
            <a:prstGeom prst="straightConnector1">
              <a:avLst/>
            </a:prstGeom>
            <a:ln w="76200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2505465" y="3293806"/>
              <a:ext cx="1828800" cy="1463040"/>
            </a:xfrm>
            <a:prstGeom prst="rect">
              <a:avLst/>
            </a:prstGeom>
            <a:ln w="28575"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372617" y="5321057"/>
            <a:ext cx="3137736" cy="1070228"/>
            <a:chOff x="6511089" y="2819400"/>
            <a:chExt cx="3137736" cy="10702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6511089" y="2819400"/>
                  <a:ext cx="3137736" cy="1070228"/>
                </a:xfrm>
                <a:prstGeom prst="rect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b="0" dirty="0" smtClean="0"/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dirty="0" smtClean="0"/>
                    <a:t>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⊂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089" y="2819400"/>
                  <a:ext cx="3137736" cy="10702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2"/>
                  </a:stretch>
                </a:blipFill>
                <a:ln w="28575"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Content Placeholder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9032" y="2889220"/>
              <a:ext cx="1259185" cy="93969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274703" y="2505930"/>
                <a:ext cx="4271675" cy="468486"/>
              </a:xfrm>
              <a:prstGeom prst="rect">
                <a:avLst/>
              </a:prstGeom>
              <a:ln w="28575"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lvl="1" indent="0" algn="ctr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</a:rPr>
                  <a:t>□( (room3)</a:t>
                </a:r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⋀</a:t>
                </a:r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</a:rPr>
                  <a:t> (</a:t>
                </a:r>
                <a:r>
                  <a:rPr lang="en-US" dirty="0" err="1">
                    <a:solidFill>
                      <a:schemeClr val="tx1">
                        <a:lumMod val="95000"/>
                      </a:schemeClr>
                    </a:solidFill>
                  </a:rPr>
                  <a:t>SeeMike</a:t>
                </a:r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</a:rPr>
                  <a:t>)</a:t>
                </a:r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→ </a:t>
                </a:r>
                <a:r>
                  <a:rPr lang="en-US" dirty="0">
                    <a:solidFill>
                      <a:schemeClr val="tx1">
                        <a:lumMod val="95000"/>
                      </a:schemeClr>
                    </a:solidFill>
                  </a:rPr>
                  <a:t>(beep))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703" y="2505930"/>
                <a:ext cx="4271675" cy="468486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  <a:ln w="28575">
                <a:solidFill>
                  <a:schemeClr val="tx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4358251" y="3628175"/>
            <a:ext cx="4674485" cy="750093"/>
            <a:chOff x="4358251" y="3628175"/>
            <a:chExt cx="4674485" cy="750093"/>
          </a:xfrm>
        </p:grpSpPr>
        <p:sp>
          <p:nvSpPr>
            <p:cNvPr id="28" name="Rectangle 27"/>
            <p:cNvSpPr/>
            <p:nvPr/>
          </p:nvSpPr>
          <p:spPr>
            <a:xfrm>
              <a:off x="5769084" y="3628175"/>
              <a:ext cx="1796748" cy="750093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DES supervisor</a:t>
              </a:r>
              <a:endParaRPr lang="en-US" sz="2400" b="1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358251" y="3982700"/>
              <a:ext cx="141732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>
              <a:off x="7523976" y="3982700"/>
              <a:ext cx="150876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5786584" y="4368742"/>
            <a:ext cx="2586033" cy="1860761"/>
            <a:chOff x="5786584" y="4368742"/>
            <a:chExt cx="2586033" cy="1860761"/>
          </a:xfrm>
        </p:grpSpPr>
        <p:sp>
          <p:nvSpPr>
            <p:cNvPr id="30" name="Rectangle 29"/>
            <p:cNvSpPr/>
            <p:nvPr/>
          </p:nvSpPr>
          <p:spPr>
            <a:xfrm>
              <a:off x="5786584" y="5479410"/>
              <a:ext cx="1796748" cy="750093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Interface</a:t>
              </a:r>
              <a:endParaRPr lang="en-US" sz="2400" b="1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6485681" y="4368742"/>
              <a:ext cx="390" cy="111066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6848846" y="4378268"/>
              <a:ext cx="390" cy="110114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587368" y="5753100"/>
              <a:ext cx="78524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0800000" flipV="1">
              <a:off x="7587367" y="5991301"/>
              <a:ext cx="78524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2893034" y="2044266"/>
            <a:ext cx="1035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95000"/>
                  </a:schemeClr>
                </a:solidFill>
              </a:rPr>
              <a:t>Task</a:t>
            </a:r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43129" y="4878543"/>
            <a:ext cx="144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Robot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66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70" name="Rectangle 69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8984109" y="3295014"/>
            <a:ext cx="1828800" cy="2035970"/>
            <a:chOff x="9048277" y="3295014"/>
            <a:chExt cx="1828800" cy="2035970"/>
          </a:xfrm>
        </p:grpSpPr>
        <p:grpSp>
          <p:nvGrpSpPr>
            <p:cNvPr id="31" name="Group 30"/>
            <p:cNvGrpSpPr/>
            <p:nvPr/>
          </p:nvGrpSpPr>
          <p:grpSpPr>
            <a:xfrm>
              <a:off x="9048277" y="3295014"/>
              <a:ext cx="1828800" cy="1463040"/>
              <a:chOff x="8962552" y="3228339"/>
              <a:chExt cx="1828800" cy="146304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8962552" y="3228339"/>
                <a:ext cx="1828800" cy="1463040"/>
              </a:xfrm>
              <a:prstGeom prst="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Content Placeholder 4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0450" y="3482664"/>
                <a:ext cx="1657753" cy="907766"/>
              </a:xfrm>
              <a:prstGeom prst="rect">
                <a:avLst/>
              </a:prstGeom>
            </p:spPr>
          </p:pic>
        </p:grpSp>
        <p:cxnSp>
          <p:nvCxnSpPr>
            <p:cNvPr id="59" name="Straight Arrow Connector 58"/>
            <p:cNvCxnSpPr/>
            <p:nvPr/>
          </p:nvCxnSpPr>
          <p:spPr>
            <a:xfrm flipV="1">
              <a:off x="9962676" y="4764056"/>
              <a:ext cx="0" cy="56692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Content Placeholder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55" y="3419297"/>
            <a:ext cx="1724373" cy="121720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227581" y="2477841"/>
            <a:ext cx="3427665" cy="4046784"/>
            <a:chOff x="8227581" y="2477841"/>
            <a:chExt cx="3427665" cy="4046784"/>
          </a:xfrm>
        </p:grpSpPr>
        <p:sp>
          <p:nvSpPr>
            <p:cNvPr id="46" name="Rectangle 45"/>
            <p:cNvSpPr/>
            <p:nvPr/>
          </p:nvSpPr>
          <p:spPr>
            <a:xfrm>
              <a:off x="8267700" y="2974416"/>
              <a:ext cx="3347428" cy="3550209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27581" y="2477841"/>
              <a:ext cx="342766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70C0"/>
                  </a:solidFill>
                </a:rPr>
                <a:t>Bisimulation</a:t>
              </a:r>
              <a:r>
                <a:rPr lang="en-US" sz="2400" dirty="0" smtClean="0">
                  <a:solidFill>
                    <a:srgbClr val="0070C0"/>
                  </a:solidFill>
                </a:rPr>
                <a:t> equivalent</a:t>
              </a:r>
              <a:endParaRPr lang="en-US" sz="2400" dirty="0">
                <a:solidFill>
                  <a:srgbClr val="0070C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35115" y="4290511"/>
                <a:ext cx="4711263" cy="193899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</a:rPr>
                  <a:t>if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(DES supervisor ⊨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𝛗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) </a:t>
                </a:r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</a:rPr>
                  <a:t>then</a:t>
                </a:r>
              </a:p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(hybrid controller||robot ⊨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𝛗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) </a:t>
                </a:r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15" y="4290511"/>
                <a:ext cx="4711263" cy="1938992"/>
              </a:xfrm>
              <a:prstGeom prst="rect">
                <a:avLst/>
              </a:prstGeom>
              <a:blipFill rotWithShape="0">
                <a:blip r:embed="rId11"/>
                <a:stretch>
                  <a:fillRect r="-361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13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847602"/>
              </p:ext>
            </p:extLst>
          </p:nvPr>
        </p:nvGraphicFramePr>
        <p:xfrm>
          <a:off x="1381131" y="2266462"/>
          <a:ext cx="9613900" cy="427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2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69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51" y="4324489"/>
            <a:ext cx="2098936" cy="14655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3" y="4324489"/>
            <a:ext cx="3108960" cy="215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19" y="5435032"/>
            <a:ext cx="1798768" cy="1046601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979431569"/>
              </p:ext>
            </p:extLst>
          </p:nvPr>
        </p:nvGraphicFramePr>
        <p:xfrm>
          <a:off x="110658" y="2119014"/>
          <a:ext cx="8128000" cy="2201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6050087" y="3219902"/>
            <a:ext cx="5588335" cy="3155951"/>
            <a:chOff x="6050087" y="3219902"/>
            <a:chExt cx="5588335" cy="3155951"/>
          </a:xfrm>
        </p:grpSpPr>
        <p:grpSp>
          <p:nvGrpSpPr>
            <p:cNvPr id="16" name="Group 15"/>
            <p:cNvGrpSpPr/>
            <p:nvPr/>
          </p:nvGrpSpPr>
          <p:grpSpPr>
            <a:xfrm>
              <a:off x="6050087" y="3219902"/>
              <a:ext cx="5588335" cy="1100889"/>
              <a:chOff x="6261100" y="3219902"/>
              <a:chExt cx="5588335" cy="1100889"/>
            </a:xfrm>
          </p:grpSpPr>
          <p:cxnSp>
            <p:nvCxnSpPr>
              <p:cNvPr id="11" name="Elbow Connector 10"/>
              <p:cNvCxnSpPr/>
              <p:nvPr/>
            </p:nvCxnSpPr>
            <p:spPr>
              <a:xfrm>
                <a:off x="6261100" y="3219902"/>
                <a:ext cx="3968750" cy="482148"/>
              </a:xfrm>
              <a:prstGeom prst="bentConnector3">
                <a:avLst>
                  <a:gd name="adj1" fmla="val 99760"/>
                </a:avLst>
              </a:prstGeom>
              <a:ln>
                <a:solidFill>
                  <a:srgbClr val="A1221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8738928" y="3547068"/>
                <a:ext cx="3110507" cy="773723"/>
                <a:chOff x="4390603" y="1427491"/>
                <a:chExt cx="3110507" cy="773723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4390603" y="1427491"/>
                  <a:ext cx="3110507" cy="773723"/>
                </a:xfrm>
                <a:prstGeom prst="rect">
                  <a:avLst/>
                </a:prstGeom>
              </p:spPr>
              <p:style>
                <a:lnRef idx="2">
                  <a:schemeClr val="dk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5" name="Rectangle 14"/>
                <p:cNvSpPr/>
                <p:nvPr/>
              </p:nvSpPr>
              <p:spPr>
                <a:xfrm>
                  <a:off x="4390603" y="1427491"/>
                  <a:ext cx="3110507" cy="7737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5240" tIns="15240" rIns="15240" bIns="15240" numCol="1" spcCol="1270" anchor="ctr" anchorCtr="0">
                  <a:noAutofit/>
                </a:bodyPr>
                <a:lstStyle/>
                <a:p>
                  <a:pPr lvl="0" algn="ctr" defTabSz="1066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dirty="0" smtClean="0"/>
                    <a:t>Reach-avoidance</a:t>
                  </a:r>
                  <a:endParaRPr lang="en-US" sz="2400" kern="1200" dirty="0"/>
                </a:p>
              </p:txBody>
            </p:sp>
          </p:grpSp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/>
            <a:srcRect l="31251" t="13096" r="24528" b="8069"/>
            <a:stretch/>
          </p:blipFill>
          <p:spPr>
            <a:xfrm>
              <a:off x="9058537" y="4320791"/>
              <a:ext cx="2049262" cy="2055062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24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693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  <a:r>
              <a:rPr lang="en-US" dirty="0" smtClean="0"/>
              <a:t>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29027"/>
          </a:xfrm>
        </p:spPr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502674219"/>
              </p:ext>
            </p:extLst>
          </p:nvPr>
        </p:nvGraphicFramePr>
        <p:xfrm>
          <a:off x="168710" y="1597573"/>
          <a:ext cx="11882911" cy="2065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3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11385" y="3703896"/>
            <a:ext cx="2132422" cy="286232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Partitions the graph into regions that are defended and cleared by a team of pursuers to solve  simplified </a:t>
            </a:r>
            <a:r>
              <a:rPr lang="en-US" dirty="0" smtClean="0">
                <a:solidFill>
                  <a:schemeClr val="bg1"/>
                </a:solidFill>
              </a:rPr>
              <a:t>path-planning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34019" y="3703896"/>
            <a:ext cx="2132422" cy="286232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Visibility-based pursuit–evasion games: a group of searchers attempt to bring an evader into their field of view, through cooperative coverage of </a:t>
            </a:r>
            <a:r>
              <a:rPr lang="en-US" dirty="0" smtClean="0">
                <a:solidFill>
                  <a:schemeClr val="bg1"/>
                </a:solidFill>
              </a:rPr>
              <a:t>regions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66441" y="3703896"/>
            <a:ext cx="2687447" cy="286232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Use the possible future positions of the obstacles as static obstacles, allowing using static planning methods(Certain applications with simple configurations of moving adversarial obstacles</a:t>
            </a:r>
            <a:r>
              <a:rPr lang="en-US" dirty="0" smtClean="0">
                <a:solidFill>
                  <a:schemeClr val="bg1"/>
                </a:solidFill>
              </a:rPr>
              <a:t>,).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53889" y="3703896"/>
            <a:ext cx="2132422" cy="286232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Predicts opponent actions so that optimization can be performed for the controlled agents with respect to the assumed opponent </a:t>
            </a:r>
            <a:r>
              <a:rPr lang="en-US" dirty="0" smtClean="0">
                <a:solidFill>
                  <a:schemeClr val="bg1"/>
                </a:solidFill>
              </a:rPr>
              <a:t>behavior</a:t>
            </a:r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63824" y="3703896"/>
            <a:ext cx="2132422" cy="286232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Winning strategies for the opposing agents can be viewed as the solution to a zero-sum differential game. Simple tasks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92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240209"/>
              </p:ext>
            </p:extLst>
          </p:nvPr>
        </p:nvGraphicFramePr>
        <p:xfrm>
          <a:off x="1353701" y="2473435"/>
          <a:ext cx="9613900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7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02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6537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 (Body)"/>
              </a:rPr>
              <a:t>“Hierarchical Hybrid Symbolic Robot Motion Planning And Control”, Ali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Karimoddini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 and Hai Lin, Asian Journal of Control, Vol. 17, No. 1, pp. 23–33, January 2015.</a:t>
            </a:r>
          </a:p>
          <a:p>
            <a:r>
              <a:rPr lang="en-US" sz="2000" dirty="0">
                <a:solidFill>
                  <a:schemeClr val="bg1"/>
                </a:solidFill>
                <a:latin typeface="Trebuchet MS (Body)"/>
              </a:rPr>
              <a:t>“Temporal Logic Planning and Control of Robotic Swarms by Hierarchical Abstractions”, M.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Kloetzer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 and C.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Belta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, IEEE TRANSACTIONS ON ROBOTICS, VOL. 23, NO. 2, APRIL 2007.</a:t>
            </a:r>
          </a:p>
          <a:p>
            <a:r>
              <a:rPr lang="en-US" sz="2000" dirty="0">
                <a:solidFill>
                  <a:schemeClr val="bg1"/>
                </a:solidFill>
                <a:latin typeface="Trebuchet MS (Body)"/>
              </a:rPr>
              <a:t>“Optimal Path Planning under Temporal Logic Constraints”, Stephen L. Smith, Jana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Tumova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Calin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Belta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, Daniela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Rus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, IEEE/RSJ International Conference on Intelligent Robots and Systems, 2010, Taipei, Taiwan.</a:t>
            </a:r>
          </a:p>
          <a:p>
            <a:r>
              <a:rPr lang="en-US" sz="2000" dirty="0">
                <a:solidFill>
                  <a:schemeClr val="bg1"/>
                </a:solidFill>
                <a:latin typeface="Trebuchet MS (Body)"/>
              </a:rPr>
              <a:t>“MDP Optimal Control under Temporal Logic Constraints”, Xu Chu Ding Stephen L. Smith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Calin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Belta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 Daniela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Rus,CDC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 2011.</a:t>
            </a:r>
          </a:p>
          <a:p>
            <a:r>
              <a:rPr lang="en-US" sz="2000" dirty="0">
                <a:solidFill>
                  <a:schemeClr val="bg1"/>
                </a:solidFill>
                <a:latin typeface="Trebuchet MS (Body)"/>
              </a:rPr>
              <a:t>“Automatic Synthesis of Robust Embedded Control Software”,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Tichakorn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Wongpiromsarn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Ufuk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Topcu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 and Richard M. Murray.</a:t>
            </a:r>
          </a:p>
          <a:p>
            <a:r>
              <a:rPr lang="en-US" sz="2000" dirty="0">
                <a:solidFill>
                  <a:schemeClr val="bg1"/>
                </a:solidFill>
                <a:latin typeface="Trebuchet MS (Body)"/>
              </a:rPr>
              <a:t>“Flight Demonstrations of Cooperative Control for UAV Teams”, Jonathan How, Ellis King, and Yoshiaki </a:t>
            </a:r>
            <a:r>
              <a:rPr lang="en-US" sz="2000" dirty="0" err="1">
                <a:solidFill>
                  <a:schemeClr val="bg1"/>
                </a:solidFill>
                <a:latin typeface="Trebuchet MS (Body)"/>
              </a:rPr>
              <a:t>Kuwata</a:t>
            </a:r>
            <a:r>
              <a:rPr lang="en-US" sz="2000" dirty="0">
                <a:solidFill>
                  <a:schemeClr val="bg1"/>
                </a:solidFill>
                <a:latin typeface="Trebuchet MS (Body)"/>
              </a:rPr>
              <a:t>, AIAA 3rd "Unmanned Unlimited" Technical Conference, Workshop and Exhibit, 20 - 23 September 2004, Chicago, Illinois.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1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8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878" y="1019175"/>
            <a:ext cx="9613861" cy="5972174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indent="0" algn="ctr">
              <a:buNone/>
            </a:pPr>
            <a:r>
              <a:rPr lang="en-US" sz="8800" b="1" dirty="0" smtClean="0">
                <a:ln/>
                <a:solidFill>
                  <a:srgbClr val="00B050"/>
                </a:solidFill>
                <a:latin typeface="AR CHRISTY" panose="02000000000000000000" pitchFamily="2" charset="0"/>
              </a:rPr>
              <a:t>Thank you </a:t>
            </a:r>
            <a:r>
              <a:rPr lang="en-US" sz="8800" b="1" dirty="0" smtClean="0">
                <a:ln/>
                <a:solidFill>
                  <a:srgbClr val="00B050"/>
                </a:solidFill>
                <a:latin typeface="AR CHRISTY" panose="02000000000000000000" pitchFamily="2" charset="0"/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en-US" sz="8000" b="1" dirty="0" smtClean="0">
              <a:ln/>
              <a:solidFill>
                <a:schemeClr val="accent3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13700" b="1" dirty="0" smtClean="0">
                <a:ln/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Question?</a:t>
            </a:r>
            <a:endParaRPr lang="en-US" sz="13700" b="1" dirty="0">
              <a:ln/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TECHLAV Project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491905"/>
              </p:ext>
            </p:extLst>
          </p:nvPr>
        </p:nvGraphicFramePr>
        <p:xfrm>
          <a:off x="6387815" y="2297037"/>
          <a:ext cx="5342061" cy="427195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342061">
                  <a:extLst>
                    <a:ext uri="{9D8B030D-6E8A-4147-A177-3AD203B41FA5}">
                      <a16:colId xmlns:a16="http://schemas.microsoft.com/office/drawing/2014/main" xmlns="" val="2888432089"/>
                    </a:ext>
                  </a:extLst>
                </a:gridCol>
              </a:tblGrid>
              <a:tr h="870098">
                <a:tc>
                  <a:txBody>
                    <a:bodyPr/>
                    <a:lstStyle/>
                    <a:p>
                      <a:pPr algn="ctr"/>
                      <a:r>
                        <a:rPr lang="en-US" sz="2400" kern="0" dirty="0" smtClean="0">
                          <a:solidFill>
                            <a:schemeClr val="bg1"/>
                          </a:solidFill>
                        </a:rPr>
                        <a:t>Impact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98604" marR="98604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6105978"/>
                  </a:ext>
                </a:extLst>
              </a:tr>
              <a:tr h="340186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a:t>Reaching higher levels of autonomy and teaming of multi-agent systems by using agents which are able to accomplish assigned missions autonomously and have the capability of autonomous collaboration with other teammates and human operators.</a:t>
                      </a:r>
                      <a:endParaRPr lang="en-US" sz="2400" b="0" i="0" kern="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98604" marR="9860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769203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3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1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7118407"/>
              </p:ext>
            </p:extLst>
          </p:nvPr>
        </p:nvGraphicFramePr>
        <p:xfrm>
          <a:off x="534876" y="2297037"/>
          <a:ext cx="5233885" cy="427195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233885">
                  <a:extLst>
                    <a:ext uri="{9D8B030D-6E8A-4147-A177-3AD203B41FA5}">
                      <a16:colId xmlns:a16="http://schemas.microsoft.com/office/drawing/2014/main" xmlns="" val="4254520418"/>
                    </a:ext>
                  </a:extLst>
                </a:gridCol>
              </a:tblGrid>
              <a:tr h="8700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Objective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98604" marR="98604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6105978"/>
                  </a:ext>
                </a:extLst>
              </a:tr>
              <a:tr h="340186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smtClean="0">
                          <a:solidFill>
                            <a:schemeClr val="bg1"/>
                          </a:solidFill>
                        </a:rPr>
                        <a:t>Developing capable and scalable models for autonomous collaborative, robust and distributed decision-making, group coordination, planning, and tasking through effective interaction with human operators</a:t>
                      </a:r>
                    </a:p>
                    <a:p>
                      <a:pPr algn="l"/>
                      <a:endParaRPr lang="en-US" sz="2400" b="0" i="0" dirty="0">
                        <a:solidFill>
                          <a:schemeClr val="bg1"/>
                        </a:solidFill>
                      </a:endParaRPr>
                    </a:p>
                  </a:txBody>
                  <a:tcPr marL="98604" marR="98604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7692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8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to </a:t>
            </a:r>
            <a:r>
              <a:rPr lang="en-US" dirty="0"/>
              <a:t>TECHLAV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9793352"/>
              </p:ext>
            </p:extLst>
          </p:nvPr>
        </p:nvGraphicFramePr>
        <p:xfrm>
          <a:off x="251210" y="3441414"/>
          <a:ext cx="8555906" cy="3140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920411" y="2941217"/>
            <a:ext cx="3217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/>
                </a:solidFill>
              </a:rPr>
              <a:t>Hierarchical Control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210" y="2156859"/>
            <a:ext cx="8401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Task 1-5: Hierarchical Hybrid Cooperative Control of LSASV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8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434018" y="3727930"/>
            <a:ext cx="6615240" cy="2502067"/>
            <a:chOff x="5434018" y="3727930"/>
            <a:chExt cx="6615240" cy="2502067"/>
          </a:xfrm>
        </p:grpSpPr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6562858" y="3727930"/>
              <a:ext cx="27432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 smtClean="0">
                  <a:solidFill>
                    <a:schemeClr val="bg1"/>
                  </a:solidFill>
                </a:rPr>
                <a:t>Rules and logics,… </a:t>
              </a:r>
              <a:endParaRPr lang="en-US" dirty="0"/>
            </a:p>
          </p:txBody>
        </p:sp>
        <p:sp>
          <p:nvSpPr>
            <p:cNvPr id="25" name="Down Arrow 24"/>
            <p:cNvSpPr/>
            <p:nvPr/>
          </p:nvSpPr>
          <p:spPr>
            <a:xfrm rot="16200000">
              <a:off x="5885219" y="3429696"/>
              <a:ext cx="142225" cy="1044627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7934458" y="4773116"/>
              <a:ext cx="27432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 smtClean="0">
                  <a:solidFill>
                    <a:schemeClr val="bg1"/>
                  </a:solidFill>
                </a:rPr>
                <a:t>Control Design,…</a:t>
              </a:r>
              <a:endParaRPr lang="en-US" dirty="0"/>
            </a:p>
          </p:txBody>
        </p:sp>
        <p:sp>
          <p:nvSpPr>
            <p:cNvPr id="27" name="Down Arrow 26"/>
            <p:cNvSpPr/>
            <p:nvPr/>
          </p:nvSpPr>
          <p:spPr>
            <a:xfrm rot="16200000">
              <a:off x="7260833" y="4474883"/>
              <a:ext cx="142225" cy="1044627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9306058" y="5772797"/>
              <a:ext cx="27432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 smtClean="0">
                  <a:solidFill>
                    <a:schemeClr val="bg1"/>
                  </a:solidFill>
                </a:rPr>
                <a:t>Actuators,…</a:t>
              </a:r>
              <a:endParaRPr lang="en-US" dirty="0"/>
            </a:p>
          </p:txBody>
        </p:sp>
        <p:sp>
          <p:nvSpPr>
            <p:cNvPr id="29" name="Down Arrow 28"/>
            <p:cNvSpPr/>
            <p:nvPr/>
          </p:nvSpPr>
          <p:spPr>
            <a:xfrm rot="16200000">
              <a:off x="8611544" y="5474564"/>
              <a:ext cx="142225" cy="1044627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7934458" y="4489927"/>
            <a:ext cx="3881818" cy="92164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Symbolic planning facilitates planning and coordination in a hierarchical control structure.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633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512074"/>
              </p:ext>
            </p:extLst>
          </p:nvPr>
        </p:nvGraphicFramePr>
        <p:xfrm>
          <a:off x="2178242" y="2376994"/>
          <a:ext cx="8115940" cy="4312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2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953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1034461" cy="4355329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81086615"/>
              </p:ext>
            </p:extLst>
          </p:nvPr>
        </p:nvGraphicFramePr>
        <p:xfrm>
          <a:off x="680321" y="2091559"/>
          <a:ext cx="10969200" cy="4351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8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78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Task Requirements for Robots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450625"/>
              </p:ext>
            </p:extLst>
          </p:nvPr>
        </p:nvGraphicFramePr>
        <p:xfrm>
          <a:off x="114301" y="2005264"/>
          <a:ext cx="11572874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64" y="2364194"/>
            <a:ext cx="2413708" cy="164592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17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89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Motion Planning and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1034461" cy="4355329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56491377"/>
              </p:ext>
            </p:extLst>
          </p:nvPr>
        </p:nvGraphicFramePr>
        <p:xfrm>
          <a:off x="680321" y="2091559"/>
          <a:ext cx="10969200" cy="4351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8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20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873" y="2353364"/>
            <a:ext cx="7370198" cy="252343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 smtClean="0">
                <a:solidFill>
                  <a:schemeClr val="bg1"/>
                </a:solidFill>
              </a:rPr>
              <a:t>Mission requirements: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converging </a:t>
            </a:r>
            <a:r>
              <a:rPr lang="en-US" sz="2400" dirty="0">
                <a:solidFill>
                  <a:schemeClr val="bg1"/>
                </a:solidFill>
              </a:rPr>
              <a:t>to a desired operating point while always staying within a safe set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</a:rPr>
              <a:t>executing sequenced tasks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</a:rPr>
              <a:t>reaching certain areas and visiting certain areas infinitely often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</a:rPr>
              <a:t>avoiding obstacles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52"/>
          <a:stretch/>
        </p:blipFill>
        <p:spPr>
          <a:xfrm>
            <a:off x="872538" y="2434700"/>
            <a:ext cx="3327987" cy="38766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95135" y="2580472"/>
            <a:ext cx="3136491" cy="3453544"/>
            <a:chOff x="8224610" y="2818597"/>
            <a:chExt cx="3136491" cy="3453544"/>
          </a:xfrm>
        </p:grpSpPr>
        <p:sp>
          <p:nvSpPr>
            <p:cNvPr id="8" name="Oval 7"/>
            <p:cNvSpPr/>
            <p:nvPr/>
          </p:nvSpPr>
          <p:spPr>
            <a:xfrm>
              <a:off x="8342298" y="4752040"/>
              <a:ext cx="1175254" cy="15201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224610" y="2818597"/>
              <a:ext cx="825910" cy="78840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461254" y="5306158"/>
              <a:ext cx="899847" cy="78840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9162695" y="3315126"/>
              <a:ext cx="585617" cy="5604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281280" y="3315126"/>
              <a:ext cx="236272" cy="5604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/>
            <p:nvPr/>
          </p:nvCxnSpPr>
          <p:spPr>
            <a:xfrm rot="16200000" flipV="1">
              <a:off x="7882670" y="4012033"/>
              <a:ext cx="1760796" cy="251005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16200000" flipH="1">
              <a:off x="8660580" y="3341019"/>
              <a:ext cx="2478588" cy="2022605"/>
            </a:xfrm>
            <a:prstGeom prst="curvedConnector3">
              <a:avLst>
                <a:gd name="adj1" fmla="val -2958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0800000" flipV="1">
              <a:off x="9201470" y="5615804"/>
              <a:ext cx="1285778" cy="44921"/>
            </a:xfrm>
            <a:prstGeom prst="curved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407407" y="5162065"/>
            <a:ext cx="562927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How </a:t>
            </a:r>
            <a:r>
              <a:rPr lang="en-US" sz="2400" b="1" dirty="0" smtClean="0">
                <a:solidFill>
                  <a:schemeClr val="bg1"/>
                </a:solidFill>
              </a:rPr>
              <a:t>to formally </a:t>
            </a:r>
            <a:r>
              <a:rPr lang="en-US" sz="2400" b="1" dirty="0">
                <a:solidFill>
                  <a:schemeClr val="bg1"/>
                </a:solidFill>
              </a:rPr>
              <a:t>describe the task?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11385" y="29337"/>
            <a:ext cx="11840236" cy="555180"/>
            <a:chOff x="211385" y="29337"/>
            <a:chExt cx="11840236" cy="555180"/>
          </a:xfrm>
        </p:grpSpPr>
        <p:pic>
          <p:nvPicPr>
            <p:cNvPr id="25" name="Picture 2" descr="C:\Users\lshamgah\Documents\Laya Shamgah\PhD\Research\Presentation\Aand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85" y="29337"/>
              <a:ext cx="646982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8131" y="35877"/>
              <a:ext cx="643490" cy="54864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4111979" y="58056"/>
              <a:ext cx="3159679" cy="508307"/>
              <a:chOff x="6096000" y="115000"/>
              <a:chExt cx="5842957" cy="207013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15000"/>
                <a:ext cx="5842957" cy="2070138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8372475" y="900112"/>
                <a:ext cx="238125" cy="952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474072" y="999330"/>
                <a:ext cx="133351" cy="57151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7026443" y="5867351"/>
            <a:ext cx="272230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Temporal logic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30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5022</TotalTime>
  <Words>1365</Words>
  <Application>Microsoft Office PowerPoint</Application>
  <PresentationFormat>Widescreen</PresentationFormat>
  <Paragraphs>315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AR CHRISTY</vt:lpstr>
      <vt:lpstr>Arial</vt:lpstr>
      <vt:lpstr>Calibri</vt:lpstr>
      <vt:lpstr>Calibri Light</vt:lpstr>
      <vt:lpstr>Cambria Math</vt:lpstr>
      <vt:lpstr>Times New Roman</vt:lpstr>
      <vt:lpstr>Trebuchet MS</vt:lpstr>
      <vt:lpstr>Trebuchet MS (Body)</vt:lpstr>
      <vt:lpstr>Wingdings</vt:lpstr>
      <vt:lpstr>Wingdings 2</vt:lpstr>
      <vt:lpstr>HDOfficeLightV0</vt:lpstr>
      <vt:lpstr>1_HDOfficeLightV0</vt:lpstr>
      <vt:lpstr>2_HDOfficeLightV0</vt:lpstr>
      <vt:lpstr>3_HDOfficeLightV0</vt:lpstr>
      <vt:lpstr>4_HDOfficeLightV0</vt:lpstr>
      <vt:lpstr>Berlin</vt:lpstr>
      <vt:lpstr>Symbolic Planning for  Dynamic Robots</vt:lpstr>
      <vt:lpstr>TECHLAV Project</vt:lpstr>
      <vt:lpstr>TECHLAV Project</vt:lpstr>
      <vt:lpstr>Relation to TECHLAV</vt:lpstr>
      <vt:lpstr>Outline</vt:lpstr>
      <vt:lpstr>Mobile Robots</vt:lpstr>
      <vt:lpstr>New Task Requirements for Robots</vt:lpstr>
      <vt:lpstr>Robot Motion Planning and Control</vt:lpstr>
      <vt:lpstr>Task Planning</vt:lpstr>
      <vt:lpstr>Why Temporal Logic?</vt:lpstr>
      <vt:lpstr>Introduction to Temporal Logic</vt:lpstr>
      <vt:lpstr>Temporal Operators</vt:lpstr>
      <vt:lpstr>Temporal Syntax</vt:lpstr>
      <vt:lpstr>Temporal Semantics</vt:lpstr>
      <vt:lpstr>LTL for Robot Task Specifications</vt:lpstr>
      <vt:lpstr>Symbolic Planning</vt:lpstr>
      <vt:lpstr>Control Synthesis</vt:lpstr>
      <vt:lpstr>Applying the DES Supervisor to the Robot</vt:lpstr>
      <vt:lpstr>Bisimulation Equivalency</vt:lpstr>
      <vt:lpstr>Symbolic Planning</vt:lpstr>
      <vt:lpstr>Future Work</vt:lpstr>
      <vt:lpstr>Future Work </vt:lpstr>
      <vt:lpstr>Future Work 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Hierarcial Cooperative Control of Multi-agent Systems</dc:title>
  <dc:creator>La'ya Shamgah</dc:creator>
  <cp:lastModifiedBy>shamgah</cp:lastModifiedBy>
  <cp:revision>406</cp:revision>
  <cp:lastPrinted>2016-03-18T17:59:48Z</cp:lastPrinted>
  <dcterms:created xsi:type="dcterms:W3CDTF">2016-03-03T15:48:49Z</dcterms:created>
  <dcterms:modified xsi:type="dcterms:W3CDTF">2016-04-19T20:20:17Z</dcterms:modified>
</cp:coreProperties>
</file>